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2"/>
  </p:notesMasterIdLst>
  <p:handoutMasterIdLst>
    <p:handoutMasterId r:id="rId33"/>
  </p:handoutMasterIdLst>
  <p:sldIdLst>
    <p:sldId id="256" r:id="rId5"/>
    <p:sldId id="257" r:id="rId6"/>
    <p:sldId id="258" r:id="rId7"/>
    <p:sldId id="261" r:id="rId8"/>
    <p:sldId id="263" r:id="rId9"/>
    <p:sldId id="264" r:id="rId10"/>
    <p:sldId id="265" r:id="rId11"/>
    <p:sldId id="273" r:id="rId12"/>
    <p:sldId id="275" r:id="rId13"/>
    <p:sldId id="283" r:id="rId14"/>
    <p:sldId id="280" r:id="rId15"/>
    <p:sldId id="281" r:id="rId16"/>
    <p:sldId id="282" r:id="rId17"/>
    <p:sldId id="284" r:id="rId18"/>
    <p:sldId id="490" r:id="rId19"/>
    <p:sldId id="491" r:id="rId20"/>
    <p:sldId id="492" r:id="rId21"/>
    <p:sldId id="493" r:id="rId22"/>
    <p:sldId id="455" r:id="rId23"/>
    <p:sldId id="469" r:id="rId24"/>
    <p:sldId id="470" r:id="rId25"/>
    <p:sldId id="487" r:id="rId26"/>
    <p:sldId id="474" r:id="rId27"/>
    <p:sldId id="485" r:id="rId28"/>
    <p:sldId id="478" r:id="rId29"/>
    <p:sldId id="488" r:id="rId30"/>
    <p:sldId id="489" r:id="rId3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18">
          <p15:clr>
            <a:srgbClr val="A4A3A4"/>
          </p15:clr>
        </p15:guide>
        <p15:guide id="2" orient="horz" pos="1842">
          <p15:clr>
            <a:srgbClr val="A4A3A4"/>
          </p15:clr>
        </p15:guide>
        <p15:guide id="3" orient="horz" pos="3702">
          <p15:clr>
            <a:srgbClr val="A4A3A4"/>
          </p15:clr>
        </p15:guide>
        <p15:guide id="4" orient="horz" pos="1026">
          <p15:clr>
            <a:srgbClr val="A4A3A4"/>
          </p15:clr>
        </p15:guide>
        <p15:guide id="5" orient="horz" pos="210">
          <p15:clr>
            <a:srgbClr val="A4A3A4"/>
          </p15:clr>
        </p15:guide>
        <p15:guide id="6" orient="horz" pos="754">
          <p15:clr>
            <a:srgbClr val="A4A3A4"/>
          </p15:clr>
        </p15:guide>
        <p15:guide id="7" orient="horz" pos="3748">
          <p15:clr>
            <a:srgbClr val="A4A3A4"/>
          </p15:clr>
        </p15:guide>
        <p15:guide id="8" pos="431">
          <p15:clr>
            <a:srgbClr val="A4A3A4"/>
          </p15:clr>
        </p15:guide>
        <p15:guide id="9" pos="5329">
          <p15:clr>
            <a:srgbClr val="A4A3A4"/>
          </p15:clr>
        </p15:guide>
        <p15:guide id="10" pos="2925">
          <p15:clr>
            <a:srgbClr val="A4A3A4"/>
          </p15:clr>
        </p15:guide>
        <p15:guide id="11" pos="2835">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ASON, Colette" initials="MC" lastIdx="1" clrIdx="0"/>
  <p:cmAuthor id="1" name="JAWAID, Henna" initials="JH" lastIdx="1" clrIdx="1">
    <p:extLst>
      <p:ext uri="{19B8F6BF-5375-455C-9EA6-DF929625EA0E}">
        <p15:presenceInfo xmlns:p15="http://schemas.microsoft.com/office/powerpoint/2012/main" userId="S-1-5-21-1993962763-1659004503-1801674531-162963" providerId="AD"/>
      </p:ext>
    </p:extLst>
  </p:cmAuthor>
  <p:cmAuthor id="2" name="OWEN, Susie" initials="OS" lastIdx="10" clrIdx="2">
    <p:extLst>
      <p:ext uri="{19B8F6BF-5375-455C-9EA6-DF929625EA0E}">
        <p15:presenceInfo xmlns:p15="http://schemas.microsoft.com/office/powerpoint/2012/main" userId="S-1-5-21-1993962763-1659004503-1801674531-16147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6E0E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FF2163D-3C85-4FD9-AE72-EBD9B1F14584}" v="1" dt="2020-02-19T16:12:02.87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851" autoAdjust="0"/>
  </p:normalViewPr>
  <p:slideViewPr>
    <p:cSldViewPr showGuides="1">
      <p:cViewPr varScale="1">
        <p:scale>
          <a:sx n="117" d="100"/>
          <a:sy n="117" d="100"/>
        </p:scale>
        <p:origin x="738" y="96"/>
      </p:cViewPr>
      <p:guideLst>
        <p:guide orient="horz" pos="618"/>
        <p:guide orient="horz" pos="1842"/>
        <p:guide orient="horz" pos="3702"/>
        <p:guide orient="horz" pos="1026"/>
        <p:guide orient="horz" pos="210"/>
        <p:guide orient="horz" pos="754"/>
        <p:guide orient="horz" pos="3748"/>
        <p:guide pos="431"/>
        <p:guide pos="5329"/>
        <p:guide pos="2925"/>
        <p:guide pos="2835"/>
      </p:guideLst>
    </p:cSldViewPr>
  </p:slideViewPr>
  <p:notesTextViewPr>
    <p:cViewPr>
      <p:scale>
        <a:sx n="1" d="1"/>
        <a:sy n="1" d="1"/>
      </p:scale>
      <p:origin x="0" y="0"/>
    </p:cViewPr>
  </p:notesTextViewPr>
  <p:notesViewPr>
    <p:cSldViewPr showGuides="1">
      <p:cViewPr varScale="1">
        <p:scale>
          <a:sx n="66" d="100"/>
          <a:sy n="66" d="100"/>
        </p:scale>
        <p:origin x="-1146" y="-11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6/11/relationships/changesInfo" Target="changesInfos/changesInfo1.xml"/><Relationship Id="rId21" Type="http://schemas.openxmlformats.org/officeDocument/2006/relationships/slide" Target="slides/slide17.xml"/><Relationship Id="rId34"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handoutMaster" Target="handoutMasters/handout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MPSON, Kerry" userId="1ab3d8c7-177b-4e7a-8181-ba776fee840c" providerId="ADAL" clId="{8E6C6D24-668A-426A-9CA7-25EC7B32E1DF}"/>
    <pc:docChg chg="custSel">
      <pc:chgData name="SIMPSON, Kerry" userId="1ab3d8c7-177b-4e7a-8181-ba776fee840c" providerId="ADAL" clId="{8E6C6D24-668A-426A-9CA7-25EC7B32E1DF}" dt="2020-02-20T09:43:57.887" v="0" actId="1592"/>
      <pc:docMkLst>
        <pc:docMk/>
      </pc:docMkLst>
      <pc:sldChg chg="delCm">
        <pc:chgData name="SIMPSON, Kerry" userId="1ab3d8c7-177b-4e7a-8181-ba776fee840c" providerId="ADAL" clId="{8E6C6D24-668A-426A-9CA7-25EC7B32E1DF}" dt="2020-02-20T09:43:57.887" v="0" actId="1592"/>
        <pc:sldMkLst>
          <pc:docMk/>
          <pc:sldMk cId="272164259" sldId="264"/>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8522EC2-C6BB-4F66-A397-2440142330D2}"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en-US"/>
        </a:p>
      </dgm:t>
    </dgm:pt>
    <dgm:pt modelId="{2BFDE3C3-9DA7-4A43-BA70-9B752D5995E3}" type="pres">
      <dgm:prSet presAssocID="{B8522EC2-C6BB-4F66-A397-2440142330D2}" presName="outerComposite" presStyleCnt="0">
        <dgm:presLayoutVars>
          <dgm:chMax val="5"/>
          <dgm:dir/>
          <dgm:resizeHandles val="exact"/>
        </dgm:presLayoutVars>
      </dgm:prSet>
      <dgm:spPr/>
    </dgm:pt>
    <dgm:pt modelId="{C7206DE2-647B-4FE8-BB17-67941BDD192F}" type="pres">
      <dgm:prSet presAssocID="{B8522EC2-C6BB-4F66-A397-2440142330D2}" presName="dummyMaxCanvas" presStyleCnt="0">
        <dgm:presLayoutVars/>
      </dgm:prSet>
      <dgm:spPr/>
    </dgm:pt>
  </dgm:ptLst>
  <dgm:cxnLst>
    <dgm:cxn modelId="{240F6519-E958-4063-AF18-2379B879053B}" type="presOf" srcId="{B8522EC2-C6BB-4F66-A397-2440142330D2}" destId="{2BFDE3C3-9DA7-4A43-BA70-9B752D5995E3}" srcOrd="0" destOrd="0" presId="urn:microsoft.com/office/officeart/2005/8/layout/vProcess5"/>
    <dgm:cxn modelId="{03593F85-A181-44DD-B729-1696FE93F5F6}" type="presParOf" srcId="{2BFDE3C3-9DA7-4A43-BA70-9B752D5995E3}" destId="{C7206DE2-647B-4FE8-BB17-67941BDD192F}" srcOrd="0"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2E95E8D-F74D-487A-886E-655BDC5BA2E7}"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GB"/>
        </a:p>
      </dgm:t>
    </dgm:pt>
    <dgm:pt modelId="{56855A93-6E02-475D-AD30-13903332D4F5}">
      <dgm:prSet phldrT="[Text]" custT="1"/>
      <dgm:spPr/>
      <dgm:t>
        <a:bodyPr/>
        <a:lstStyle/>
        <a:p>
          <a:r>
            <a:rPr lang="en-GB" sz="2400" dirty="0"/>
            <a:t>Lot 1 – Assessment expert </a:t>
          </a:r>
        </a:p>
      </dgm:t>
    </dgm:pt>
    <dgm:pt modelId="{8CCE9C60-7742-419B-857F-5059D33CF188}" type="parTrans" cxnId="{7240516C-E165-445C-BA6D-2ABFFD8E01D0}">
      <dgm:prSet/>
      <dgm:spPr/>
      <dgm:t>
        <a:bodyPr/>
        <a:lstStyle/>
        <a:p>
          <a:endParaRPr lang="en-GB"/>
        </a:p>
      </dgm:t>
    </dgm:pt>
    <dgm:pt modelId="{84793D68-A354-489E-BEA0-57D4A47C80CC}" type="sibTrans" cxnId="{7240516C-E165-445C-BA6D-2ABFFD8E01D0}">
      <dgm:prSet/>
      <dgm:spPr/>
      <dgm:t>
        <a:bodyPr/>
        <a:lstStyle/>
        <a:p>
          <a:endParaRPr lang="en-GB"/>
        </a:p>
      </dgm:t>
    </dgm:pt>
    <dgm:pt modelId="{68F97635-E658-4A52-A89A-1ADC58AD7BA3}">
      <dgm:prSet phldrT="[Text]" custT="1"/>
      <dgm:spPr/>
      <dgm:t>
        <a:bodyPr/>
        <a:lstStyle/>
        <a:p>
          <a:r>
            <a:rPr lang="en-GB" sz="2400" dirty="0"/>
            <a:t>Lot 2 – Practitioner expert </a:t>
          </a:r>
        </a:p>
      </dgm:t>
    </dgm:pt>
    <dgm:pt modelId="{CC8CB91C-2EBC-4E58-9D04-B09DF4DCC291}" type="parTrans" cxnId="{74152364-4F22-4E9C-93FB-517DAF128D7F}">
      <dgm:prSet/>
      <dgm:spPr/>
      <dgm:t>
        <a:bodyPr/>
        <a:lstStyle/>
        <a:p>
          <a:endParaRPr lang="en-GB"/>
        </a:p>
      </dgm:t>
    </dgm:pt>
    <dgm:pt modelId="{92B05976-C632-4DE8-94B2-CFF4F2FA11C4}" type="sibTrans" cxnId="{74152364-4F22-4E9C-93FB-517DAF128D7F}">
      <dgm:prSet/>
      <dgm:spPr/>
      <dgm:t>
        <a:bodyPr/>
        <a:lstStyle/>
        <a:p>
          <a:endParaRPr lang="en-GB"/>
        </a:p>
      </dgm:t>
    </dgm:pt>
    <dgm:pt modelId="{30918163-1F52-4E02-A82F-0FAC3A8F48FD}">
      <dgm:prSet phldrT="[Text]" custT="1"/>
      <dgm:spPr>
        <a:solidFill>
          <a:schemeClr val="accent1">
            <a:lumMod val="20000"/>
            <a:lumOff val="80000"/>
          </a:schemeClr>
        </a:solidFill>
        <a:ln>
          <a:prstDash val="dash"/>
        </a:ln>
      </dgm:spPr>
      <dgm:t>
        <a:bodyPr/>
        <a:lstStyle/>
        <a:p>
          <a:r>
            <a:rPr lang="en-GB" sz="2400" dirty="0">
              <a:solidFill>
                <a:schemeClr val="tx1"/>
              </a:solidFill>
            </a:rPr>
            <a:t>Filming</a:t>
          </a:r>
        </a:p>
      </dgm:t>
    </dgm:pt>
    <dgm:pt modelId="{0A35359E-60DE-4B9F-9234-A51141072BB5}" type="parTrans" cxnId="{B288E3ED-9095-472A-8C54-82E7A94C10E4}">
      <dgm:prSet/>
      <dgm:spPr/>
      <dgm:t>
        <a:bodyPr/>
        <a:lstStyle/>
        <a:p>
          <a:endParaRPr lang="en-GB"/>
        </a:p>
      </dgm:t>
    </dgm:pt>
    <dgm:pt modelId="{FCE52714-FF52-4DE5-A2A8-0DFCAF4EA091}" type="sibTrans" cxnId="{B288E3ED-9095-472A-8C54-82E7A94C10E4}">
      <dgm:prSet/>
      <dgm:spPr/>
      <dgm:t>
        <a:bodyPr/>
        <a:lstStyle/>
        <a:p>
          <a:endParaRPr lang="en-GB"/>
        </a:p>
      </dgm:t>
    </dgm:pt>
    <dgm:pt modelId="{97303AC4-660C-43E0-8090-0590A7A9CCDD}" type="pres">
      <dgm:prSet presAssocID="{C2E95E8D-F74D-487A-886E-655BDC5BA2E7}" presName="diagram" presStyleCnt="0">
        <dgm:presLayoutVars>
          <dgm:dir/>
          <dgm:resizeHandles val="exact"/>
        </dgm:presLayoutVars>
      </dgm:prSet>
      <dgm:spPr/>
    </dgm:pt>
    <dgm:pt modelId="{3408E613-75FD-481B-9FB1-6CED4910A53B}" type="pres">
      <dgm:prSet presAssocID="{56855A93-6E02-475D-AD30-13903332D4F5}" presName="node" presStyleLbl="node1" presStyleIdx="0" presStyleCnt="3" custScaleX="29426" custScaleY="27482" custLinFactNeighborX="-8549" custLinFactNeighborY="2626">
        <dgm:presLayoutVars>
          <dgm:bulletEnabled val="1"/>
        </dgm:presLayoutVars>
      </dgm:prSet>
      <dgm:spPr/>
    </dgm:pt>
    <dgm:pt modelId="{35E33F9A-1957-4214-B70D-C311F5F07FB6}" type="pres">
      <dgm:prSet presAssocID="{84793D68-A354-489E-BEA0-57D4A47C80CC}" presName="sibTrans" presStyleCnt="0"/>
      <dgm:spPr/>
    </dgm:pt>
    <dgm:pt modelId="{9AE9C766-361F-47BA-99CB-FE188235929F}" type="pres">
      <dgm:prSet presAssocID="{68F97635-E658-4A52-A89A-1ADC58AD7BA3}" presName="node" presStyleLbl="node1" presStyleIdx="1" presStyleCnt="3" custScaleX="29426" custScaleY="27482" custLinFactNeighborX="-16690" custLinFactNeighborY="2626">
        <dgm:presLayoutVars>
          <dgm:bulletEnabled val="1"/>
        </dgm:presLayoutVars>
      </dgm:prSet>
      <dgm:spPr/>
    </dgm:pt>
    <dgm:pt modelId="{782E7135-55B8-40B1-8F74-7709CA41663E}" type="pres">
      <dgm:prSet presAssocID="{92B05976-C632-4DE8-94B2-CFF4F2FA11C4}" presName="sibTrans" presStyleCnt="0"/>
      <dgm:spPr/>
    </dgm:pt>
    <dgm:pt modelId="{5BD5CB1F-242A-42A9-B1AB-01F9EC8779BE}" type="pres">
      <dgm:prSet presAssocID="{30918163-1F52-4E02-A82F-0FAC3A8F48FD}" presName="node" presStyleLbl="node1" presStyleIdx="2" presStyleCnt="3" custScaleX="29426" custScaleY="27482" custLinFactNeighborX="34390" custLinFactNeighborY="-41522">
        <dgm:presLayoutVars>
          <dgm:bulletEnabled val="1"/>
        </dgm:presLayoutVars>
      </dgm:prSet>
      <dgm:spPr/>
    </dgm:pt>
  </dgm:ptLst>
  <dgm:cxnLst>
    <dgm:cxn modelId="{B69D4F0B-09F6-421E-AABF-B982B96FDA7C}" type="presOf" srcId="{C2E95E8D-F74D-487A-886E-655BDC5BA2E7}" destId="{97303AC4-660C-43E0-8090-0590A7A9CCDD}" srcOrd="0" destOrd="0" presId="urn:microsoft.com/office/officeart/2005/8/layout/default"/>
    <dgm:cxn modelId="{74152364-4F22-4E9C-93FB-517DAF128D7F}" srcId="{C2E95E8D-F74D-487A-886E-655BDC5BA2E7}" destId="{68F97635-E658-4A52-A89A-1ADC58AD7BA3}" srcOrd="1" destOrd="0" parTransId="{CC8CB91C-2EBC-4E58-9D04-B09DF4DCC291}" sibTransId="{92B05976-C632-4DE8-94B2-CFF4F2FA11C4}"/>
    <dgm:cxn modelId="{11F69B66-03DD-4DA2-8148-5F2E833EE377}" type="presOf" srcId="{30918163-1F52-4E02-A82F-0FAC3A8F48FD}" destId="{5BD5CB1F-242A-42A9-B1AB-01F9EC8779BE}" srcOrd="0" destOrd="0" presId="urn:microsoft.com/office/officeart/2005/8/layout/default"/>
    <dgm:cxn modelId="{7240516C-E165-445C-BA6D-2ABFFD8E01D0}" srcId="{C2E95E8D-F74D-487A-886E-655BDC5BA2E7}" destId="{56855A93-6E02-475D-AD30-13903332D4F5}" srcOrd="0" destOrd="0" parTransId="{8CCE9C60-7742-419B-857F-5059D33CF188}" sibTransId="{84793D68-A354-489E-BEA0-57D4A47C80CC}"/>
    <dgm:cxn modelId="{77F5947A-E628-4669-BDFA-54A0A3C16672}" type="presOf" srcId="{68F97635-E658-4A52-A89A-1ADC58AD7BA3}" destId="{9AE9C766-361F-47BA-99CB-FE188235929F}" srcOrd="0" destOrd="0" presId="urn:microsoft.com/office/officeart/2005/8/layout/default"/>
    <dgm:cxn modelId="{EB95879A-C63F-4F3F-B5C1-203EB47489B5}" type="presOf" srcId="{56855A93-6E02-475D-AD30-13903332D4F5}" destId="{3408E613-75FD-481B-9FB1-6CED4910A53B}" srcOrd="0" destOrd="0" presId="urn:microsoft.com/office/officeart/2005/8/layout/default"/>
    <dgm:cxn modelId="{B288E3ED-9095-472A-8C54-82E7A94C10E4}" srcId="{C2E95E8D-F74D-487A-886E-655BDC5BA2E7}" destId="{30918163-1F52-4E02-A82F-0FAC3A8F48FD}" srcOrd="2" destOrd="0" parTransId="{0A35359E-60DE-4B9F-9234-A51141072BB5}" sibTransId="{FCE52714-FF52-4DE5-A2A8-0DFCAF4EA091}"/>
    <dgm:cxn modelId="{F8ADD908-8BE5-4A40-A2AB-6F23DE77DBDC}" type="presParOf" srcId="{97303AC4-660C-43E0-8090-0590A7A9CCDD}" destId="{3408E613-75FD-481B-9FB1-6CED4910A53B}" srcOrd="0" destOrd="0" presId="urn:microsoft.com/office/officeart/2005/8/layout/default"/>
    <dgm:cxn modelId="{A86E6A48-B46C-473D-A725-EDA61A62AD15}" type="presParOf" srcId="{97303AC4-660C-43E0-8090-0590A7A9CCDD}" destId="{35E33F9A-1957-4214-B70D-C311F5F07FB6}" srcOrd="1" destOrd="0" presId="urn:microsoft.com/office/officeart/2005/8/layout/default"/>
    <dgm:cxn modelId="{8CFB155E-DB1B-45A8-94B6-BA5AC9F920FC}" type="presParOf" srcId="{97303AC4-660C-43E0-8090-0590A7A9CCDD}" destId="{9AE9C766-361F-47BA-99CB-FE188235929F}" srcOrd="2" destOrd="0" presId="urn:microsoft.com/office/officeart/2005/8/layout/default"/>
    <dgm:cxn modelId="{BECB5CB0-C547-474F-B318-FDBA140FF9EB}" type="presParOf" srcId="{97303AC4-660C-43E0-8090-0590A7A9CCDD}" destId="{782E7135-55B8-40B1-8F74-7709CA41663E}" srcOrd="3" destOrd="0" presId="urn:microsoft.com/office/officeart/2005/8/layout/default"/>
    <dgm:cxn modelId="{8D9D9D53-5E59-4257-A17D-3058EA36D27C}" type="presParOf" srcId="{97303AC4-660C-43E0-8090-0590A7A9CCDD}" destId="{5BD5CB1F-242A-42A9-B1AB-01F9EC8779BE}" srcOrd="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2AA5B53-5704-4391-81E2-C3CC0540E7A1}" type="doc">
      <dgm:prSet loTypeId="urn:microsoft.com/office/officeart/2005/8/layout/bProcess3" loCatId="process" qsTypeId="urn:microsoft.com/office/officeart/2005/8/quickstyle/simple1" qsCatId="simple" csTypeId="urn:microsoft.com/office/officeart/2005/8/colors/accent1_2" csCatId="accent1" phldr="1"/>
      <dgm:spPr/>
      <dgm:t>
        <a:bodyPr/>
        <a:lstStyle/>
        <a:p>
          <a:endParaRPr lang="en-US"/>
        </a:p>
      </dgm:t>
    </dgm:pt>
    <dgm:pt modelId="{F3F77B9E-0888-4880-91DA-314A5E280700}">
      <dgm:prSet phldrT="[Text]" custT="1"/>
      <dgm:spPr>
        <a:solidFill>
          <a:schemeClr val="accent2">
            <a:lumMod val="20000"/>
            <a:lumOff val="80000"/>
          </a:schemeClr>
        </a:solidFill>
      </dgm:spPr>
      <dgm:t>
        <a:bodyPr/>
        <a:lstStyle/>
        <a:p>
          <a:r>
            <a:rPr lang="en-GB" sz="1200" b="1" kern="1200" dirty="0">
              <a:solidFill>
                <a:schemeClr val="tx1"/>
              </a:solidFill>
              <a:latin typeface="+mn-lt"/>
              <a:ea typeface="+mn-ea"/>
              <a:cs typeface="+mn-cs"/>
            </a:rPr>
            <a:t>B</a:t>
          </a:r>
          <a:r>
            <a:rPr lang="en-GB" sz="1200" b="1" kern="1200" dirty="0">
              <a:solidFill>
                <a:schemeClr val="tx1"/>
              </a:solidFill>
            </a:rPr>
            <a:t>idders submit ITT response/</a:t>
          </a:r>
        </a:p>
        <a:p>
          <a:r>
            <a:rPr lang="en-GB" sz="1200" b="1" kern="1200" dirty="0">
              <a:solidFill>
                <a:schemeClr val="tx1"/>
              </a:solidFill>
            </a:rPr>
            <a:t>proposal including costings</a:t>
          </a:r>
          <a:endParaRPr lang="en-US" sz="1200" b="1" kern="1200" dirty="0">
            <a:solidFill>
              <a:schemeClr val="tx1"/>
            </a:solidFill>
          </a:endParaRPr>
        </a:p>
      </dgm:t>
    </dgm:pt>
    <dgm:pt modelId="{074B04E8-EA62-4080-8E77-70959A686765}" type="parTrans" cxnId="{7C835C08-68F1-4D23-9C6F-BAF2465B84CD}">
      <dgm:prSet/>
      <dgm:spPr/>
      <dgm:t>
        <a:bodyPr/>
        <a:lstStyle/>
        <a:p>
          <a:endParaRPr lang="en-US" b="1">
            <a:solidFill>
              <a:schemeClr val="tx1"/>
            </a:solidFill>
          </a:endParaRPr>
        </a:p>
      </dgm:t>
    </dgm:pt>
    <dgm:pt modelId="{752EB459-6EC0-4042-B8DA-FBF1BC54CDE9}" type="sibTrans" cxnId="{7C835C08-68F1-4D23-9C6F-BAF2465B84CD}">
      <dgm:prSet/>
      <dgm:spPr>
        <a:ln>
          <a:solidFill>
            <a:schemeClr val="tx1"/>
          </a:solidFill>
        </a:ln>
      </dgm:spPr>
      <dgm:t>
        <a:bodyPr/>
        <a:lstStyle/>
        <a:p>
          <a:endParaRPr lang="en-US" b="1" dirty="0">
            <a:solidFill>
              <a:schemeClr val="tx1"/>
            </a:solidFill>
          </a:endParaRPr>
        </a:p>
      </dgm:t>
    </dgm:pt>
    <dgm:pt modelId="{0DD99271-682F-4142-94A4-A97A3BB55801}">
      <dgm:prSet phldrT="[Text]" custT="1"/>
      <dgm:spPr>
        <a:solidFill>
          <a:schemeClr val="accent2">
            <a:lumMod val="20000"/>
            <a:lumOff val="80000"/>
          </a:schemeClr>
        </a:solidFill>
      </dgm:spPr>
      <dgm:t>
        <a:bodyPr/>
        <a:lstStyle/>
        <a:p>
          <a:r>
            <a:rPr lang="en-GB" sz="1200" b="1" dirty="0">
              <a:solidFill>
                <a:schemeClr val="tx1"/>
              </a:solidFill>
            </a:rPr>
            <a:t>Desktop evaluation of bidders’ written responses</a:t>
          </a:r>
          <a:endParaRPr lang="en-US" sz="1200" b="1" dirty="0">
            <a:solidFill>
              <a:schemeClr val="tx1"/>
            </a:solidFill>
          </a:endParaRPr>
        </a:p>
      </dgm:t>
    </dgm:pt>
    <dgm:pt modelId="{051F629B-A358-4021-ABFC-AF8DB3843A3B}" type="parTrans" cxnId="{16EC8CFF-1802-472F-BF2E-54C9613934C9}">
      <dgm:prSet/>
      <dgm:spPr/>
      <dgm:t>
        <a:bodyPr/>
        <a:lstStyle/>
        <a:p>
          <a:endParaRPr lang="en-US" b="1">
            <a:solidFill>
              <a:schemeClr val="tx1"/>
            </a:solidFill>
          </a:endParaRPr>
        </a:p>
      </dgm:t>
    </dgm:pt>
    <dgm:pt modelId="{0C73D832-3F5C-40BF-8893-752404CCA619}" type="sibTrans" cxnId="{16EC8CFF-1802-472F-BF2E-54C9613934C9}">
      <dgm:prSet/>
      <dgm:spPr>
        <a:ln>
          <a:solidFill>
            <a:schemeClr val="tx1"/>
          </a:solidFill>
        </a:ln>
      </dgm:spPr>
      <dgm:t>
        <a:bodyPr/>
        <a:lstStyle/>
        <a:p>
          <a:endParaRPr lang="en-US" b="1" dirty="0">
            <a:solidFill>
              <a:schemeClr val="tx1"/>
            </a:solidFill>
          </a:endParaRPr>
        </a:p>
      </dgm:t>
    </dgm:pt>
    <dgm:pt modelId="{B8CEC8A9-EA90-49CA-94C2-28F603636DC3}">
      <dgm:prSet phldrT="[Text]" custT="1"/>
      <dgm:spPr>
        <a:solidFill>
          <a:schemeClr val="accent2">
            <a:lumMod val="20000"/>
            <a:lumOff val="80000"/>
          </a:schemeClr>
        </a:solidFill>
      </dgm:spPr>
      <dgm:t>
        <a:bodyPr/>
        <a:lstStyle/>
        <a:p>
          <a:r>
            <a:rPr lang="en-GB" sz="1200" b="1" dirty="0">
              <a:solidFill>
                <a:schemeClr val="tx1"/>
              </a:solidFill>
            </a:rPr>
            <a:t>Final moderation</a:t>
          </a:r>
          <a:endParaRPr lang="en-US" sz="1200" b="1" dirty="0">
            <a:solidFill>
              <a:schemeClr val="tx1"/>
            </a:solidFill>
          </a:endParaRPr>
        </a:p>
      </dgm:t>
    </dgm:pt>
    <dgm:pt modelId="{BF85D311-A3C7-40DA-B472-E966B75BF1C6}" type="parTrans" cxnId="{9584D41A-650D-4938-A35A-F4B0175FCA85}">
      <dgm:prSet/>
      <dgm:spPr/>
      <dgm:t>
        <a:bodyPr/>
        <a:lstStyle/>
        <a:p>
          <a:endParaRPr lang="en-US" b="1">
            <a:solidFill>
              <a:schemeClr val="tx1"/>
            </a:solidFill>
          </a:endParaRPr>
        </a:p>
      </dgm:t>
    </dgm:pt>
    <dgm:pt modelId="{87B528F0-A190-44C8-9164-446E4D557926}" type="sibTrans" cxnId="{9584D41A-650D-4938-A35A-F4B0175FCA85}">
      <dgm:prSet/>
      <dgm:spPr>
        <a:ln>
          <a:solidFill>
            <a:schemeClr val="tx1"/>
          </a:solidFill>
        </a:ln>
      </dgm:spPr>
      <dgm:t>
        <a:bodyPr/>
        <a:lstStyle/>
        <a:p>
          <a:endParaRPr lang="en-US" b="1" dirty="0">
            <a:solidFill>
              <a:schemeClr val="tx1"/>
            </a:solidFill>
          </a:endParaRPr>
        </a:p>
      </dgm:t>
    </dgm:pt>
    <dgm:pt modelId="{45D403DE-F6D5-499C-A295-E38295457B05}">
      <dgm:prSet custT="1"/>
      <dgm:spPr>
        <a:solidFill>
          <a:schemeClr val="accent2">
            <a:lumMod val="40000"/>
            <a:lumOff val="60000"/>
          </a:schemeClr>
        </a:solidFill>
      </dgm:spPr>
      <dgm:t>
        <a:bodyPr/>
        <a:lstStyle/>
        <a:p>
          <a:r>
            <a:rPr lang="en-GB" sz="1200" b="1" dirty="0">
              <a:solidFill>
                <a:schemeClr val="tx1"/>
              </a:solidFill>
            </a:rPr>
            <a:t>Notification of results, intention to award and feedback</a:t>
          </a:r>
          <a:endParaRPr lang="en-US" sz="1200" b="1" dirty="0">
            <a:solidFill>
              <a:schemeClr val="tx1"/>
            </a:solidFill>
          </a:endParaRPr>
        </a:p>
      </dgm:t>
    </dgm:pt>
    <dgm:pt modelId="{B47F1063-54F7-4193-81B5-24085579E810}" type="parTrans" cxnId="{E9205327-FF5F-4882-B8B4-271DE7D64141}">
      <dgm:prSet/>
      <dgm:spPr/>
      <dgm:t>
        <a:bodyPr/>
        <a:lstStyle/>
        <a:p>
          <a:endParaRPr lang="en-US" b="1">
            <a:solidFill>
              <a:schemeClr val="tx1"/>
            </a:solidFill>
          </a:endParaRPr>
        </a:p>
      </dgm:t>
    </dgm:pt>
    <dgm:pt modelId="{9339333E-3E82-49CA-AE8E-E2E14D0370D8}" type="sibTrans" cxnId="{E9205327-FF5F-4882-B8B4-271DE7D64141}">
      <dgm:prSet/>
      <dgm:spPr>
        <a:ln>
          <a:solidFill>
            <a:schemeClr val="tx1"/>
          </a:solidFill>
        </a:ln>
      </dgm:spPr>
      <dgm:t>
        <a:bodyPr/>
        <a:lstStyle/>
        <a:p>
          <a:endParaRPr lang="en-US" b="1" dirty="0">
            <a:solidFill>
              <a:schemeClr val="tx1"/>
            </a:solidFill>
          </a:endParaRPr>
        </a:p>
      </dgm:t>
    </dgm:pt>
    <dgm:pt modelId="{80625B81-B007-4D64-AC65-3AF9CF45A269}">
      <dgm:prSet custT="1"/>
      <dgm:spPr>
        <a:solidFill>
          <a:schemeClr val="accent2">
            <a:lumMod val="40000"/>
            <a:lumOff val="60000"/>
          </a:schemeClr>
        </a:solidFill>
      </dgm:spPr>
      <dgm:t>
        <a:bodyPr/>
        <a:lstStyle/>
        <a:p>
          <a:r>
            <a:rPr lang="en-GB" sz="1200" b="1" dirty="0">
              <a:solidFill>
                <a:schemeClr val="tx1"/>
              </a:solidFill>
            </a:rPr>
            <a:t>10 day grace period</a:t>
          </a:r>
          <a:endParaRPr lang="en-US" sz="1200" b="1" dirty="0">
            <a:solidFill>
              <a:schemeClr val="tx1"/>
            </a:solidFill>
          </a:endParaRPr>
        </a:p>
      </dgm:t>
    </dgm:pt>
    <dgm:pt modelId="{EAFDD094-BB64-46BE-8D45-DAC00D127CDB}" type="parTrans" cxnId="{4F2E8B24-84FE-43C6-9D68-190220ACB26A}">
      <dgm:prSet/>
      <dgm:spPr/>
      <dgm:t>
        <a:bodyPr/>
        <a:lstStyle/>
        <a:p>
          <a:endParaRPr lang="en-US" b="1">
            <a:solidFill>
              <a:schemeClr val="tx1"/>
            </a:solidFill>
          </a:endParaRPr>
        </a:p>
      </dgm:t>
    </dgm:pt>
    <dgm:pt modelId="{27D6E000-882D-404D-A976-6EDDD59C9112}" type="sibTrans" cxnId="{4F2E8B24-84FE-43C6-9D68-190220ACB26A}">
      <dgm:prSet/>
      <dgm:spPr>
        <a:ln>
          <a:solidFill>
            <a:schemeClr val="tx1"/>
          </a:solidFill>
        </a:ln>
      </dgm:spPr>
      <dgm:t>
        <a:bodyPr/>
        <a:lstStyle/>
        <a:p>
          <a:endParaRPr lang="en-US" b="1" dirty="0">
            <a:solidFill>
              <a:schemeClr val="tx1"/>
            </a:solidFill>
          </a:endParaRPr>
        </a:p>
      </dgm:t>
    </dgm:pt>
    <dgm:pt modelId="{D015150D-E713-4EFF-BDA8-89ED0500064F}">
      <dgm:prSet custT="1"/>
      <dgm:spPr>
        <a:solidFill>
          <a:schemeClr val="accent2">
            <a:lumMod val="40000"/>
            <a:lumOff val="60000"/>
          </a:schemeClr>
        </a:solidFill>
      </dgm:spPr>
      <dgm:t>
        <a:bodyPr/>
        <a:lstStyle/>
        <a:p>
          <a:r>
            <a:rPr lang="en-GB" sz="1200" b="1" dirty="0">
              <a:solidFill>
                <a:schemeClr val="tx1"/>
              </a:solidFill>
            </a:rPr>
            <a:t>Contract award</a:t>
          </a:r>
          <a:endParaRPr lang="en-US" sz="1200" b="1" dirty="0">
            <a:solidFill>
              <a:schemeClr val="tx1"/>
            </a:solidFill>
          </a:endParaRPr>
        </a:p>
      </dgm:t>
    </dgm:pt>
    <dgm:pt modelId="{13258AA3-075C-476C-AB59-F5CF97803280}" type="parTrans" cxnId="{81CB1C3F-5A34-4833-B537-1962E1A42519}">
      <dgm:prSet/>
      <dgm:spPr/>
      <dgm:t>
        <a:bodyPr/>
        <a:lstStyle/>
        <a:p>
          <a:endParaRPr lang="en-US" b="1">
            <a:solidFill>
              <a:schemeClr val="tx1"/>
            </a:solidFill>
          </a:endParaRPr>
        </a:p>
      </dgm:t>
    </dgm:pt>
    <dgm:pt modelId="{E485DF53-62FB-403F-B05B-1FD19B6AEF17}" type="sibTrans" cxnId="{81CB1C3F-5A34-4833-B537-1962E1A42519}">
      <dgm:prSet/>
      <dgm:spPr>
        <a:ln>
          <a:solidFill>
            <a:schemeClr val="tx1"/>
          </a:solidFill>
        </a:ln>
      </dgm:spPr>
      <dgm:t>
        <a:bodyPr/>
        <a:lstStyle/>
        <a:p>
          <a:endParaRPr lang="en-US" b="1" dirty="0">
            <a:solidFill>
              <a:schemeClr val="tx1"/>
            </a:solidFill>
          </a:endParaRPr>
        </a:p>
      </dgm:t>
    </dgm:pt>
    <dgm:pt modelId="{72D9BF15-D3BB-4E35-84A4-B66D20499CB0}">
      <dgm:prSet custT="1"/>
      <dgm:spPr>
        <a:solidFill>
          <a:srgbClr val="F2A16A"/>
        </a:solidFill>
      </dgm:spPr>
      <dgm:t>
        <a:bodyPr/>
        <a:lstStyle/>
        <a:p>
          <a:r>
            <a:rPr lang="en-GB" sz="1200" b="1" dirty="0">
              <a:solidFill>
                <a:schemeClr val="tx1"/>
              </a:solidFill>
            </a:rPr>
            <a:t>Commencement of Contract</a:t>
          </a:r>
          <a:endParaRPr lang="en-US" sz="1200" b="1" dirty="0">
            <a:solidFill>
              <a:schemeClr val="tx1"/>
            </a:solidFill>
          </a:endParaRPr>
        </a:p>
      </dgm:t>
    </dgm:pt>
    <dgm:pt modelId="{B518F418-0E72-4A46-A865-E2964B523A85}" type="parTrans" cxnId="{F2C18630-3E14-4A2B-BBBC-E732121747F1}">
      <dgm:prSet/>
      <dgm:spPr/>
      <dgm:t>
        <a:bodyPr/>
        <a:lstStyle/>
        <a:p>
          <a:endParaRPr lang="en-US" b="1">
            <a:solidFill>
              <a:schemeClr val="tx1"/>
            </a:solidFill>
          </a:endParaRPr>
        </a:p>
      </dgm:t>
    </dgm:pt>
    <dgm:pt modelId="{894636B6-6821-4346-ACFE-D0F6BC0D7243}" type="sibTrans" cxnId="{F2C18630-3E14-4A2B-BBBC-E732121747F1}">
      <dgm:prSet/>
      <dgm:spPr/>
      <dgm:t>
        <a:bodyPr/>
        <a:lstStyle/>
        <a:p>
          <a:endParaRPr lang="en-US" b="1">
            <a:solidFill>
              <a:schemeClr val="tx1"/>
            </a:solidFill>
          </a:endParaRPr>
        </a:p>
      </dgm:t>
    </dgm:pt>
    <dgm:pt modelId="{A7360A8A-F35F-47A7-A6FB-EEF995F6B7DB}">
      <dgm:prSet custT="1"/>
      <dgm:spPr>
        <a:solidFill>
          <a:schemeClr val="accent2">
            <a:lumMod val="20000"/>
            <a:lumOff val="80000"/>
          </a:schemeClr>
        </a:solidFill>
      </dgm:spPr>
      <dgm:t>
        <a:bodyPr/>
        <a:lstStyle/>
        <a:p>
          <a:r>
            <a:rPr lang="en-US" sz="1200" b="1" dirty="0">
              <a:solidFill>
                <a:schemeClr val="tx1"/>
              </a:solidFill>
            </a:rPr>
            <a:t>Invitation to tender (ITT) published on DfE e-tendering portal ‘</a:t>
          </a:r>
          <a:r>
            <a:rPr lang="en-US" sz="1200" b="1" dirty="0" err="1">
              <a:solidFill>
                <a:schemeClr val="tx1"/>
              </a:solidFill>
            </a:rPr>
            <a:t>Jaggaer</a:t>
          </a:r>
          <a:r>
            <a:rPr lang="en-US" sz="1200" b="1" dirty="0">
              <a:solidFill>
                <a:schemeClr val="tx1"/>
              </a:solidFill>
            </a:rPr>
            <a:t>’</a:t>
          </a:r>
        </a:p>
      </dgm:t>
    </dgm:pt>
    <dgm:pt modelId="{338FCF63-B265-4670-8B01-10120FB104FD}" type="parTrans" cxnId="{913FA3C7-093A-4907-8A7F-D813023FF868}">
      <dgm:prSet/>
      <dgm:spPr/>
      <dgm:t>
        <a:bodyPr/>
        <a:lstStyle/>
        <a:p>
          <a:endParaRPr lang="en-US"/>
        </a:p>
      </dgm:t>
    </dgm:pt>
    <dgm:pt modelId="{6E05293B-ECD8-4126-BD8D-491A8B0F900F}" type="sibTrans" cxnId="{913FA3C7-093A-4907-8A7F-D813023FF868}">
      <dgm:prSet/>
      <dgm:spPr>
        <a:ln>
          <a:solidFill>
            <a:schemeClr val="tx1"/>
          </a:solidFill>
        </a:ln>
      </dgm:spPr>
      <dgm:t>
        <a:bodyPr/>
        <a:lstStyle/>
        <a:p>
          <a:endParaRPr lang="en-US">
            <a:solidFill>
              <a:schemeClr val="tx1"/>
            </a:solidFill>
          </a:endParaRPr>
        </a:p>
      </dgm:t>
    </dgm:pt>
    <dgm:pt modelId="{DA5FE83C-CFDC-4B7B-9D22-2D6612406377}" type="pres">
      <dgm:prSet presAssocID="{62AA5B53-5704-4391-81E2-C3CC0540E7A1}" presName="Name0" presStyleCnt="0">
        <dgm:presLayoutVars>
          <dgm:dir/>
          <dgm:resizeHandles val="exact"/>
        </dgm:presLayoutVars>
      </dgm:prSet>
      <dgm:spPr/>
    </dgm:pt>
    <dgm:pt modelId="{867A0C00-E04C-414C-9FD3-C7D0CBB248B1}" type="pres">
      <dgm:prSet presAssocID="{A7360A8A-F35F-47A7-A6FB-EEF995F6B7DB}" presName="node" presStyleLbl="node1" presStyleIdx="0" presStyleCnt="8" custLinFactNeighborX="-4273" custLinFactNeighborY="7">
        <dgm:presLayoutVars>
          <dgm:bulletEnabled val="1"/>
        </dgm:presLayoutVars>
      </dgm:prSet>
      <dgm:spPr/>
    </dgm:pt>
    <dgm:pt modelId="{EE486206-8C28-438E-802F-417C074F45B5}" type="pres">
      <dgm:prSet presAssocID="{6E05293B-ECD8-4126-BD8D-491A8B0F900F}" presName="sibTrans" presStyleLbl="sibTrans1D1" presStyleIdx="0" presStyleCnt="7"/>
      <dgm:spPr/>
    </dgm:pt>
    <dgm:pt modelId="{DAA726FB-6C14-4534-9279-FC47186AABAA}" type="pres">
      <dgm:prSet presAssocID="{6E05293B-ECD8-4126-BD8D-491A8B0F900F}" presName="connectorText" presStyleLbl="sibTrans1D1" presStyleIdx="0" presStyleCnt="7"/>
      <dgm:spPr/>
    </dgm:pt>
    <dgm:pt modelId="{370F418D-793D-4CC6-98EA-0FA35189691E}" type="pres">
      <dgm:prSet presAssocID="{F3F77B9E-0888-4880-91DA-314A5E280700}" presName="node" presStyleLbl="node1" presStyleIdx="1" presStyleCnt="8">
        <dgm:presLayoutVars>
          <dgm:bulletEnabled val="1"/>
        </dgm:presLayoutVars>
      </dgm:prSet>
      <dgm:spPr/>
    </dgm:pt>
    <dgm:pt modelId="{5BB18CE8-4019-4C4B-A0D0-3C84370BCBCD}" type="pres">
      <dgm:prSet presAssocID="{752EB459-6EC0-4042-B8DA-FBF1BC54CDE9}" presName="sibTrans" presStyleLbl="sibTrans1D1" presStyleIdx="1" presStyleCnt="7"/>
      <dgm:spPr/>
    </dgm:pt>
    <dgm:pt modelId="{F7DBDAC1-1432-4072-82BA-73C3ADDEC521}" type="pres">
      <dgm:prSet presAssocID="{752EB459-6EC0-4042-B8DA-FBF1BC54CDE9}" presName="connectorText" presStyleLbl="sibTrans1D1" presStyleIdx="1" presStyleCnt="7"/>
      <dgm:spPr/>
    </dgm:pt>
    <dgm:pt modelId="{C16444CB-7E02-4EB9-A463-B5DD3D5E5D08}" type="pres">
      <dgm:prSet presAssocID="{0DD99271-682F-4142-94A4-A97A3BB55801}" presName="node" presStyleLbl="node1" presStyleIdx="2" presStyleCnt="8" custLinFactNeighborX="4717" custLinFactNeighborY="-397">
        <dgm:presLayoutVars>
          <dgm:bulletEnabled val="1"/>
        </dgm:presLayoutVars>
      </dgm:prSet>
      <dgm:spPr/>
    </dgm:pt>
    <dgm:pt modelId="{E48962DA-CB04-4DFB-B26E-7E2E058F1E78}" type="pres">
      <dgm:prSet presAssocID="{0C73D832-3F5C-40BF-8893-752404CCA619}" presName="sibTrans" presStyleLbl="sibTrans1D1" presStyleIdx="2" presStyleCnt="7"/>
      <dgm:spPr/>
    </dgm:pt>
    <dgm:pt modelId="{1A83740E-9D8E-4B81-8A5F-083217C01C99}" type="pres">
      <dgm:prSet presAssocID="{0C73D832-3F5C-40BF-8893-752404CCA619}" presName="connectorText" presStyleLbl="sibTrans1D1" presStyleIdx="2" presStyleCnt="7"/>
      <dgm:spPr/>
    </dgm:pt>
    <dgm:pt modelId="{59914439-27F3-449F-8537-A6384C74A842}" type="pres">
      <dgm:prSet presAssocID="{B8CEC8A9-EA90-49CA-94C2-28F603636DC3}" presName="node" presStyleLbl="node1" presStyleIdx="3" presStyleCnt="8" custLinFactNeighborX="4344" custLinFactNeighborY="-397">
        <dgm:presLayoutVars>
          <dgm:bulletEnabled val="1"/>
        </dgm:presLayoutVars>
      </dgm:prSet>
      <dgm:spPr/>
    </dgm:pt>
    <dgm:pt modelId="{1296D054-B0B7-451C-94B8-4AB913ACE7B8}" type="pres">
      <dgm:prSet presAssocID="{87B528F0-A190-44C8-9164-446E4D557926}" presName="sibTrans" presStyleLbl="sibTrans1D1" presStyleIdx="3" presStyleCnt="7"/>
      <dgm:spPr/>
    </dgm:pt>
    <dgm:pt modelId="{A0B1337B-9AEF-4004-99EB-F0EC54093EB5}" type="pres">
      <dgm:prSet presAssocID="{87B528F0-A190-44C8-9164-446E4D557926}" presName="connectorText" presStyleLbl="sibTrans1D1" presStyleIdx="3" presStyleCnt="7"/>
      <dgm:spPr/>
    </dgm:pt>
    <dgm:pt modelId="{934FC655-F34F-4BA2-825A-598ED5C86A06}" type="pres">
      <dgm:prSet presAssocID="{45D403DE-F6D5-499C-A295-E38295457B05}" presName="node" presStyleLbl="node1" presStyleIdx="4" presStyleCnt="8" custLinFactNeighborX="3558" custLinFactNeighborY="-397">
        <dgm:presLayoutVars>
          <dgm:bulletEnabled val="1"/>
        </dgm:presLayoutVars>
      </dgm:prSet>
      <dgm:spPr/>
    </dgm:pt>
    <dgm:pt modelId="{6AE173DF-8144-4A28-94F9-B5CC1B322C02}" type="pres">
      <dgm:prSet presAssocID="{9339333E-3E82-49CA-AE8E-E2E14D0370D8}" presName="sibTrans" presStyleLbl="sibTrans1D1" presStyleIdx="4" presStyleCnt="7"/>
      <dgm:spPr/>
    </dgm:pt>
    <dgm:pt modelId="{D6E9865C-7648-4276-A851-02CFD4012471}" type="pres">
      <dgm:prSet presAssocID="{9339333E-3E82-49CA-AE8E-E2E14D0370D8}" presName="connectorText" presStyleLbl="sibTrans1D1" presStyleIdx="4" presStyleCnt="7"/>
      <dgm:spPr/>
    </dgm:pt>
    <dgm:pt modelId="{C0FD6877-F9AE-44BB-AB1D-6B7CB249974F}" type="pres">
      <dgm:prSet presAssocID="{80625B81-B007-4D64-AC65-3AF9CF45A269}" presName="node" presStyleLbl="node1" presStyleIdx="5" presStyleCnt="8" custLinFactNeighborX="3236" custLinFactNeighborY="-288">
        <dgm:presLayoutVars>
          <dgm:bulletEnabled val="1"/>
        </dgm:presLayoutVars>
      </dgm:prSet>
      <dgm:spPr/>
    </dgm:pt>
    <dgm:pt modelId="{E7B80AB6-61B7-4E60-A9A9-A807045945B1}" type="pres">
      <dgm:prSet presAssocID="{27D6E000-882D-404D-A976-6EDDD59C9112}" presName="sibTrans" presStyleLbl="sibTrans1D1" presStyleIdx="5" presStyleCnt="7"/>
      <dgm:spPr/>
    </dgm:pt>
    <dgm:pt modelId="{0CBD353B-E788-4BF9-B08D-2D57603A8F6F}" type="pres">
      <dgm:prSet presAssocID="{27D6E000-882D-404D-A976-6EDDD59C9112}" presName="connectorText" presStyleLbl="sibTrans1D1" presStyleIdx="5" presStyleCnt="7"/>
      <dgm:spPr/>
    </dgm:pt>
    <dgm:pt modelId="{597DE8ED-7D47-4C54-B981-0E6D3B38444F}" type="pres">
      <dgm:prSet presAssocID="{D015150D-E713-4EFF-BDA8-89ED0500064F}" presName="node" presStyleLbl="node1" presStyleIdx="6" presStyleCnt="8" custLinFactNeighborX="3236" custLinFactNeighborY="-288">
        <dgm:presLayoutVars>
          <dgm:bulletEnabled val="1"/>
        </dgm:presLayoutVars>
      </dgm:prSet>
      <dgm:spPr/>
    </dgm:pt>
    <dgm:pt modelId="{F204FC8F-78EC-4F00-9530-73D17E527274}" type="pres">
      <dgm:prSet presAssocID="{E485DF53-62FB-403F-B05B-1FD19B6AEF17}" presName="sibTrans" presStyleLbl="sibTrans1D1" presStyleIdx="6" presStyleCnt="7" custSzY="5734351" custScaleX="1731778"/>
      <dgm:spPr/>
    </dgm:pt>
    <dgm:pt modelId="{83B9AE6D-FA32-4D14-8202-3D7F5DD57C77}" type="pres">
      <dgm:prSet presAssocID="{E485DF53-62FB-403F-B05B-1FD19B6AEF17}" presName="connectorText" presStyleLbl="sibTrans1D1" presStyleIdx="6" presStyleCnt="7"/>
      <dgm:spPr/>
    </dgm:pt>
    <dgm:pt modelId="{A62903EB-B921-4863-9641-84F56EA9FB3D}" type="pres">
      <dgm:prSet presAssocID="{72D9BF15-D3BB-4E35-84A4-B66D20499CB0}" presName="node" presStyleLbl="node1" presStyleIdx="7" presStyleCnt="8" custLinFactNeighborY="-1301">
        <dgm:presLayoutVars>
          <dgm:bulletEnabled val="1"/>
        </dgm:presLayoutVars>
      </dgm:prSet>
      <dgm:spPr/>
    </dgm:pt>
  </dgm:ptLst>
  <dgm:cxnLst>
    <dgm:cxn modelId="{7C835C08-68F1-4D23-9C6F-BAF2465B84CD}" srcId="{62AA5B53-5704-4391-81E2-C3CC0540E7A1}" destId="{F3F77B9E-0888-4880-91DA-314A5E280700}" srcOrd="1" destOrd="0" parTransId="{074B04E8-EA62-4080-8E77-70959A686765}" sibTransId="{752EB459-6EC0-4042-B8DA-FBF1BC54CDE9}"/>
    <dgm:cxn modelId="{B02C7308-88B6-478A-9DF7-2CFBA973E47B}" type="presOf" srcId="{62AA5B53-5704-4391-81E2-C3CC0540E7A1}" destId="{DA5FE83C-CFDC-4B7B-9D22-2D6612406377}" srcOrd="0" destOrd="0" presId="urn:microsoft.com/office/officeart/2005/8/layout/bProcess3"/>
    <dgm:cxn modelId="{84DDA309-37C3-46C6-BA38-80E51EFB532E}" type="presOf" srcId="{0C73D832-3F5C-40BF-8893-752404CCA619}" destId="{1A83740E-9D8E-4B81-8A5F-083217C01C99}" srcOrd="1" destOrd="0" presId="urn:microsoft.com/office/officeart/2005/8/layout/bProcess3"/>
    <dgm:cxn modelId="{99EF760A-B61C-4D4B-9EB1-4A918268D05F}" type="presOf" srcId="{752EB459-6EC0-4042-B8DA-FBF1BC54CDE9}" destId="{5BB18CE8-4019-4C4B-A0D0-3C84370BCBCD}" srcOrd="0" destOrd="0" presId="urn:microsoft.com/office/officeart/2005/8/layout/bProcess3"/>
    <dgm:cxn modelId="{F22C9817-760A-4950-9C58-4C6521191B5F}" type="presOf" srcId="{72D9BF15-D3BB-4E35-84A4-B66D20499CB0}" destId="{A62903EB-B921-4863-9641-84F56EA9FB3D}" srcOrd="0" destOrd="0" presId="urn:microsoft.com/office/officeart/2005/8/layout/bProcess3"/>
    <dgm:cxn modelId="{9584D41A-650D-4938-A35A-F4B0175FCA85}" srcId="{62AA5B53-5704-4391-81E2-C3CC0540E7A1}" destId="{B8CEC8A9-EA90-49CA-94C2-28F603636DC3}" srcOrd="3" destOrd="0" parTransId="{BF85D311-A3C7-40DA-B472-E966B75BF1C6}" sibTransId="{87B528F0-A190-44C8-9164-446E4D557926}"/>
    <dgm:cxn modelId="{9B65101B-21CE-4270-AA60-C60430E2E494}" type="presOf" srcId="{6E05293B-ECD8-4126-BD8D-491A8B0F900F}" destId="{DAA726FB-6C14-4534-9279-FC47186AABAA}" srcOrd="1" destOrd="0" presId="urn:microsoft.com/office/officeart/2005/8/layout/bProcess3"/>
    <dgm:cxn modelId="{4F2E8B24-84FE-43C6-9D68-190220ACB26A}" srcId="{62AA5B53-5704-4391-81E2-C3CC0540E7A1}" destId="{80625B81-B007-4D64-AC65-3AF9CF45A269}" srcOrd="5" destOrd="0" parTransId="{EAFDD094-BB64-46BE-8D45-DAC00D127CDB}" sibTransId="{27D6E000-882D-404D-A976-6EDDD59C9112}"/>
    <dgm:cxn modelId="{E9205327-FF5F-4882-B8B4-271DE7D64141}" srcId="{62AA5B53-5704-4391-81E2-C3CC0540E7A1}" destId="{45D403DE-F6D5-499C-A295-E38295457B05}" srcOrd="4" destOrd="0" parTransId="{B47F1063-54F7-4193-81B5-24085579E810}" sibTransId="{9339333E-3E82-49CA-AE8E-E2E14D0370D8}"/>
    <dgm:cxn modelId="{25BC8F2B-B966-4EA6-B7C0-9D91FAF37AFF}" type="presOf" srcId="{F3F77B9E-0888-4880-91DA-314A5E280700}" destId="{370F418D-793D-4CC6-98EA-0FA35189691E}" srcOrd="0" destOrd="0" presId="urn:microsoft.com/office/officeart/2005/8/layout/bProcess3"/>
    <dgm:cxn modelId="{F2C18630-3E14-4A2B-BBBC-E732121747F1}" srcId="{62AA5B53-5704-4391-81E2-C3CC0540E7A1}" destId="{72D9BF15-D3BB-4E35-84A4-B66D20499CB0}" srcOrd="7" destOrd="0" parTransId="{B518F418-0E72-4A46-A865-E2964B523A85}" sibTransId="{894636B6-6821-4346-ACFE-D0F6BC0D7243}"/>
    <dgm:cxn modelId="{1B81BB39-EA87-4646-A95B-27AEC63822F5}" type="presOf" srcId="{87B528F0-A190-44C8-9164-446E4D557926}" destId="{A0B1337B-9AEF-4004-99EB-F0EC54093EB5}" srcOrd="1" destOrd="0" presId="urn:microsoft.com/office/officeart/2005/8/layout/bProcess3"/>
    <dgm:cxn modelId="{FDBFA53C-5CD0-408C-85B9-076BCEF365BA}" type="presOf" srcId="{87B528F0-A190-44C8-9164-446E4D557926}" destId="{1296D054-B0B7-451C-94B8-4AB913ACE7B8}" srcOrd="0" destOrd="0" presId="urn:microsoft.com/office/officeart/2005/8/layout/bProcess3"/>
    <dgm:cxn modelId="{81CB1C3F-5A34-4833-B537-1962E1A42519}" srcId="{62AA5B53-5704-4391-81E2-C3CC0540E7A1}" destId="{D015150D-E713-4EFF-BDA8-89ED0500064F}" srcOrd="6" destOrd="0" parTransId="{13258AA3-075C-476C-AB59-F5CF97803280}" sibTransId="{E485DF53-62FB-403F-B05B-1FD19B6AEF17}"/>
    <dgm:cxn modelId="{46937D5C-D570-43DE-ABC4-EFA998175ED9}" type="presOf" srcId="{0DD99271-682F-4142-94A4-A97A3BB55801}" destId="{C16444CB-7E02-4EB9-A463-B5DD3D5E5D08}" srcOrd="0" destOrd="0" presId="urn:microsoft.com/office/officeart/2005/8/layout/bProcess3"/>
    <dgm:cxn modelId="{15FD6D63-8D11-4F43-8D41-B2B02AD01A1E}" type="presOf" srcId="{752EB459-6EC0-4042-B8DA-FBF1BC54CDE9}" destId="{F7DBDAC1-1432-4072-82BA-73C3ADDEC521}" srcOrd="1" destOrd="0" presId="urn:microsoft.com/office/officeart/2005/8/layout/bProcess3"/>
    <dgm:cxn modelId="{EF79BE66-703B-4CC0-A0DD-82E0C9B6C57E}" type="presOf" srcId="{27D6E000-882D-404D-A976-6EDDD59C9112}" destId="{E7B80AB6-61B7-4E60-A9A9-A807045945B1}" srcOrd="0" destOrd="0" presId="urn:microsoft.com/office/officeart/2005/8/layout/bProcess3"/>
    <dgm:cxn modelId="{72515C6A-FD26-4553-9C72-CE851411AD0C}" type="presOf" srcId="{E485DF53-62FB-403F-B05B-1FD19B6AEF17}" destId="{83B9AE6D-FA32-4D14-8202-3D7F5DD57C77}" srcOrd="1" destOrd="0" presId="urn:microsoft.com/office/officeart/2005/8/layout/bProcess3"/>
    <dgm:cxn modelId="{8863166F-6F03-4D0C-87F2-D71554A9A6C3}" type="presOf" srcId="{E485DF53-62FB-403F-B05B-1FD19B6AEF17}" destId="{F204FC8F-78EC-4F00-9530-73D17E527274}" srcOrd="0" destOrd="0" presId="urn:microsoft.com/office/officeart/2005/8/layout/bProcess3"/>
    <dgm:cxn modelId="{7429AF8C-6F34-4288-B413-42E68F85342D}" type="presOf" srcId="{B8CEC8A9-EA90-49CA-94C2-28F603636DC3}" destId="{59914439-27F3-449F-8537-A6384C74A842}" srcOrd="0" destOrd="0" presId="urn:microsoft.com/office/officeart/2005/8/layout/bProcess3"/>
    <dgm:cxn modelId="{DD97C49F-5351-4813-97C5-7F367D848815}" type="presOf" srcId="{45D403DE-F6D5-499C-A295-E38295457B05}" destId="{934FC655-F34F-4BA2-825A-598ED5C86A06}" srcOrd="0" destOrd="0" presId="urn:microsoft.com/office/officeart/2005/8/layout/bProcess3"/>
    <dgm:cxn modelId="{D08C23AA-C1B8-4DEB-83B5-FC5C9E3B4E29}" type="presOf" srcId="{6E05293B-ECD8-4126-BD8D-491A8B0F900F}" destId="{EE486206-8C28-438E-802F-417C074F45B5}" srcOrd="0" destOrd="0" presId="urn:microsoft.com/office/officeart/2005/8/layout/bProcess3"/>
    <dgm:cxn modelId="{85E6ACB5-E514-4559-A0F5-A6E4303CBAE5}" type="presOf" srcId="{27D6E000-882D-404D-A976-6EDDD59C9112}" destId="{0CBD353B-E788-4BF9-B08D-2D57603A8F6F}" srcOrd="1" destOrd="0" presId="urn:microsoft.com/office/officeart/2005/8/layout/bProcess3"/>
    <dgm:cxn modelId="{A0379CBF-28B7-4C6B-9FE2-A404C4CB61C8}" type="presOf" srcId="{0C73D832-3F5C-40BF-8893-752404CCA619}" destId="{E48962DA-CB04-4DFB-B26E-7E2E058F1E78}" srcOrd="0" destOrd="0" presId="urn:microsoft.com/office/officeart/2005/8/layout/bProcess3"/>
    <dgm:cxn modelId="{F16DF2BF-DFBE-4F8D-8FC7-9C6B5C85C34E}" type="presOf" srcId="{9339333E-3E82-49CA-AE8E-E2E14D0370D8}" destId="{D6E9865C-7648-4276-A851-02CFD4012471}" srcOrd="1" destOrd="0" presId="urn:microsoft.com/office/officeart/2005/8/layout/bProcess3"/>
    <dgm:cxn modelId="{913FA3C7-093A-4907-8A7F-D813023FF868}" srcId="{62AA5B53-5704-4391-81E2-C3CC0540E7A1}" destId="{A7360A8A-F35F-47A7-A6FB-EEF995F6B7DB}" srcOrd="0" destOrd="0" parTransId="{338FCF63-B265-4670-8B01-10120FB104FD}" sibTransId="{6E05293B-ECD8-4126-BD8D-491A8B0F900F}"/>
    <dgm:cxn modelId="{F7F94AC8-760C-4E26-B020-1EF190A8E740}" type="presOf" srcId="{9339333E-3E82-49CA-AE8E-E2E14D0370D8}" destId="{6AE173DF-8144-4A28-94F9-B5CC1B322C02}" srcOrd="0" destOrd="0" presId="urn:microsoft.com/office/officeart/2005/8/layout/bProcess3"/>
    <dgm:cxn modelId="{EB5AA8D9-1405-494A-AFB2-400A2AA2D847}" type="presOf" srcId="{A7360A8A-F35F-47A7-A6FB-EEF995F6B7DB}" destId="{867A0C00-E04C-414C-9FD3-C7D0CBB248B1}" srcOrd="0" destOrd="0" presId="urn:microsoft.com/office/officeart/2005/8/layout/bProcess3"/>
    <dgm:cxn modelId="{6B69DEE0-F2CF-4886-A282-BB513E0C32D9}" type="presOf" srcId="{80625B81-B007-4D64-AC65-3AF9CF45A269}" destId="{C0FD6877-F9AE-44BB-AB1D-6B7CB249974F}" srcOrd="0" destOrd="0" presId="urn:microsoft.com/office/officeart/2005/8/layout/bProcess3"/>
    <dgm:cxn modelId="{B3FC2DE4-8572-4806-BC2B-DEE3D2B45A49}" type="presOf" srcId="{D015150D-E713-4EFF-BDA8-89ED0500064F}" destId="{597DE8ED-7D47-4C54-B981-0E6D3B38444F}" srcOrd="0" destOrd="0" presId="urn:microsoft.com/office/officeart/2005/8/layout/bProcess3"/>
    <dgm:cxn modelId="{16EC8CFF-1802-472F-BF2E-54C9613934C9}" srcId="{62AA5B53-5704-4391-81E2-C3CC0540E7A1}" destId="{0DD99271-682F-4142-94A4-A97A3BB55801}" srcOrd="2" destOrd="0" parTransId="{051F629B-A358-4021-ABFC-AF8DB3843A3B}" sibTransId="{0C73D832-3F5C-40BF-8893-752404CCA619}"/>
    <dgm:cxn modelId="{B92FF06B-3C9B-496C-AEB9-E4B22A786643}" type="presParOf" srcId="{DA5FE83C-CFDC-4B7B-9D22-2D6612406377}" destId="{867A0C00-E04C-414C-9FD3-C7D0CBB248B1}" srcOrd="0" destOrd="0" presId="urn:microsoft.com/office/officeart/2005/8/layout/bProcess3"/>
    <dgm:cxn modelId="{6470F7D0-75B9-493A-8197-1D2B32225613}" type="presParOf" srcId="{DA5FE83C-CFDC-4B7B-9D22-2D6612406377}" destId="{EE486206-8C28-438E-802F-417C074F45B5}" srcOrd="1" destOrd="0" presId="urn:microsoft.com/office/officeart/2005/8/layout/bProcess3"/>
    <dgm:cxn modelId="{79D7542C-B05C-4D9B-BDAE-4541B4977D42}" type="presParOf" srcId="{EE486206-8C28-438E-802F-417C074F45B5}" destId="{DAA726FB-6C14-4534-9279-FC47186AABAA}" srcOrd="0" destOrd="0" presId="urn:microsoft.com/office/officeart/2005/8/layout/bProcess3"/>
    <dgm:cxn modelId="{947856C8-5833-4BDD-BC26-72BB376E7B34}" type="presParOf" srcId="{DA5FE83C-CFDC-4B7B-9D22-2D6612406377}" destId="{370F418D-793D-4CC6-98EA-0FA35189691E}" srcOrd="2" destOrd="0" presId="urn:microsoft.com/office/officeart/2005/8/layout/bProcess3"/>
    <dgm:cxn modelId="{260B4E17-A295-4441-965D-B1CD11C647B1}" type="presParOf" srcId="{DA5FE83C-CFDC-4B7B-9D22-2D6612406377}" destId="{5BB18CE8-4019-4C4B-A0D0-3C84370BCBCD}" srcOrd="3" destOrd="0" presId="urn:microsoft.com/office/officeart/2005/8/layout/bProcess3"/>
    <dgm:cxn modelId="{52CD57EA-F78F-465B-AAD7-FAEE55E963CE}" type="presParOf" srcId="{5BB18CE8-4019-4C4B-A0D0-3C84370BCBCD}" destId="{F7DBDAC1-1432-4072-82BA-73C3ADDEC521}" srcOrd="0" destOrd="0" presId="urn:microsoft.com/office/officeart/2005/8/layout/bProcess3"/>
    <dgm:cxn modelId="{A41D851D-F9AC-4FEC-B69C-0BA7986B6047}" type="presParOf" srcId="{DA5FE83C-CFDC-4B7B-9D22-2D6612406377}" destId="{C16444CB-7E02-4EB9-A463-B5DD3D5E5D08}" srcOrd="4" destOrd="0" presId="urn:microsoft.com/office/officeart/2005/8/layout/bProcess3"/>
    <dgm:cxn modelId="{CE405324-EDC3-41A3-AC7A-D7E34893CF33}" type="presParOf" srcId="{DA5FE83C-CFDC-4B7B-9D22-2D6612406377}" destId="{E48962DA-CB04-4DFB-B26E-7E2E058F1E78}" srcOrd="5" destOrd="0" presId="urn:microsoft.com/office/officeart/2005/8/layout/bProcess3"/>
    <dgm:cxn modelId="{61637B14-1A7B-4A2B-A2A4-5F2382B6B7F2}" type="presParOf" srcId="{E48962DA-CB04-4DFB-B26E-7E2E058F1E78}" destId="{1A83740E-9D8E-4B81-8A5F-083217C01C99}" srcOrd="0" destOrd="0" presId="urn:microsoft.com/office/officeart/2005/8/layout/bProcess3"/>
    <dgm:cxn modelId="{B05877B9-11CA-44AE-9415-D4835218D7FA}" type="presParOf" srcId="{DA5FE83C-CFDC-4B7B-9D22-2D6612406377}" destId="{59914439-27F3-449F-8537-A6384C74A842}" srcOrd="6" destOrd="0" presId="urn:microsoft.com/office/officeart/2005/8/layout/bProcess3"/>
    <dgm:cxn modelId="{6841EAAA-5B37-492F-A336-0CB94F6E11AA}" type="presParOf" srcId="{DA5FE83C-CFDC-4B7B-9D22-2D6612406377}" destId="{1296D054-B0B7-451C-94B8-4AB913ACE7B8}" srcOrd="7" destOrd="0" presId="urn:microsoft.com/office/officeart/2005/8/layout/bProcess3"/>
    <dgm:cxn modelId="{763E6121-3662-4F60-AFB8-17765FA46813}" type="presParOf" srcId="{1296D054-B0B7-451C-94B8-4AB913ACE7B8}" destId="{A0B1337B-9AEF-4004-99EB-F0EC54093EB5}" srcOrd="0" destOrd="0" presId="urn:microsoft.com/office/officeart/2005/8/layout/bProcess3"/>
    <dgm:cxn modelId="{402B5568-3A10-481B-A336-31CBE544F225}" type="presParOf" srcId="{DA5FE83C-CFDC-4B7B-9D22-2D6612406377}" destId="{934FC655-F34F-4BA2-825A-598ED5C86A06}" srcOrd="8" destOrd="0" presId="urn:microsoft.com/office/officeart/2005/8/layout/bProcess3"/>
    <dgm:cxn modelId="{EC410B59-89B2-4EEA-93EC-B24F509DA08C}" type="presParOf" srcId="{DA5FE83C-CFDC-4B7B-9D22-2D6612406377}" destId="{6AE173DF-8144-4A28-94F9-B5CC1B322C02}" srcOrd="9" destOrd="0" presId="urn:microsoft.com/office/officeart/2005/8/layout/bProcess3"/>
    <dgm:cxn modelId="{2FAD23C8-2758-4FB1-8339-6D6192419BA1}" type="presParOf" srcId="{6AE173DF-8144-4A28-94F9-B5CC1B322C02}" destId="{D6E9865C-7648-4276-A851-02CFD4012471}" srcOrd="0" destOrd="0" presId="urn:microsoft.com/office/officeart/2005/8/layout/bProcess3"/>
    <dgm:cxn modelId="{1CF67AEC-2F09-4643-B54E-16E61901B029}" type="presParOf" srcId="{DA5FE83C-CFDC-4B7B-9D22-2D6612406377}" destId="{C0FD6877-F9AE-44BB-AB1D-6B7CB249974F}" srcOrd="10" destOrd="0" presId="urn:microsoft.com/office/officeart/2005/8/layout/bProcess3"/>
    <dgm:cxn modelId="{94C00588-8C94-42DA-B21F-1B0141460D81}" type="presParOf" srcId="{DA5FE83C-CFDC-4B7B-9D22-2D6612406377}" destId="{E7B80AB6-61B7-4E60-A9A9-A807045945B1}" srcOrd="11" destOrd="0" presId="urn:microsoft.com/office/officeart/2005/8/layout/bProcess3"/>
    <dgm:cxn modelId="{A0F199FE-D075-4AE4-9259-75CAAB153B26}" type="presParOf" srcId="{E7B80AB6-61B7-4E60-A9A9-A807045945B1}" destId="{0CBD353B-E788-4BF9-B08D-2D57603A8F6F}" srcOrd="0" destOrd="0" presId="urn:microsoft.com/office/officeart/2005/8/layout/bProcess3"/>
    <dgm:cxn modelId="{C26DFB51-998C-4D5B-A298-282C6CDD295E}" type="presParOf" srcId="{DA5FE83C-CFDC-4B7B-9D22-2D6612406377}" destId="{597DE8ED-7D47-4C54-B981-0E6D3B38444F}" srcOrd="12" destOrd="0" presId="urn:microsoft.com/office/officeart/2005/8/layout/bProcess3"/>
    <dgm:cxn modelId="{467C857D-0D4A-4034-9C35-8D8D53EAD3C6}" type="presParOf" srcId="{DA5FE83C-CFDC-4B7B-9D22-2D6612406377}" destId="{F204FC8F-78EC-4F00-9530-73D17E527274}" srcOrd="13" destOrd="0" presId="urn:microsoft.com/office/officeart/2005/8/layout/bProcess3"/>
    <dgm:cxn modelId="{FECC9324-C2F0-47E7-B562-99C6102260B5}" type="presParOf" srcId="{F204FC8F-78EC-4F00-9530-73D17E527274}" destId="{83B9AE6D-FA32-4D14-8202-3D7F5DD57C77}" srcOrd="0" destOrd="0" presId="urn:microsoft.com/office/officeart/2005/8/layout/bProcess3"/>
    <dgm:cxn modelId="{45C8C9EB-92DC-42A4-BBFB-CF77A74DF467}" type="presParOf" srcId="{DA5FE83C-CFDC-4B7B-9D22-2D6612406377}" destId="{A62903EB-B921-4863-9641-84F56EA9FB3D}" srcOrd="14" destOrd="0" presId="urn:microsoft.com/office/officeart/2005/8/layout/b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08E613-75FD-481B-9FB1-6CED4910A53B}">
      <dsp:nvSpPr>
        <dsp:cNvPr id="0" name=""/>
        <dsp:cNvSpPr/>
      </dsp:nvSpPr>
      <dsp:spPr>
        <a:xfrm>
          <a:off x="940510" y="143999"/>
          <a:ext cx="2671806" cy="14971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dirty="0"/>
            <a:t>Lot 1 – Assessment expert </a:t>
          </a:r>
        </a:p>
      </dsp:txBody>
      <dsp:txXfrm>
        <a:off x="940510" y="143999"/>
        <a:ext cx="2671806" cy="1497177"/>
      </dsp:txXfrm>
    </dsp:sp>
    <dsp:sp modelId="{9AE9C766-361F-47BA-99CB-FE188235929F}">
      <dsp:nvSpPr>
        <dsp:cNvPr id="0" name=""/>
        <dsp:cNvSpPr/>
      </dsp:nvSpPr>
      <dsp:spPr>
        <a:xfrm>
          <a:off x="3781109" y="143999"/>
          <a:ext cx="2671806" cy="14971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dirty="0"/>
            <a:t>Lot 2 – Practitioner expert </a:t>
          </a:r>
        </a:p>
      </dsp:txBody>
      <dsp:txXfrm>
        <a:off x="3781109" y="143999"/>
        <a:ext cx="2671806" cy="1497177"/>
      </dsp:txXfrm>
    </dsp:sp>
    <dsp:sp modelId="{5BD5CB1F-242A-42A9-B1AB-01F9EC8779BE}">
      <dsp:nvSpPr>
        <dsp:cNvPr id="0" name=""/>
        <dsp:cNvSpPr/>
      </dsp:nvSpPr>
      <dsp:spPr>
        <a:xfrm>
          <a:off x="6629154" y="144035"/>
          <a:ext cx="2671806" cy="1497177"/>
        </a:xfrm>
        <a:prstGeom prst="rect">
          <a:avLst/>
        </a:prstGeom>
        <a:solidFill>
          <a:schemeClr val="accent1">
            <a:lumMod val="20000"/>
            <a:lumOff val="80000"/>
          </a:schemeClr>
        </a:solidFill>
        <a:ln w="25400" cap="flat" cmpd="sng" algn="ctr">
          <a:solidFill>
            <a:scrgbClr r="0" g="0" b="0"/>
          </a:solidFill>
          <a:prstDash val="dash"/>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dirty="0">
              <a:solidFill>
                <a:schemeClr val="tx1"/>
              </a:solidFill>
            </a:rPr>
            <a:t>Filming</a:t>
          </a:r>
        </a:p>
      </dsp:txBody>
      <dsp:txXfrm>
        <a:off x="6629154" y="144035"/>
        <a:ext cx="2671806" cy="149717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486206-8C28-438E-802F-417C074F45B5}">
      <dsp:nvSpPr>
        <dsp:cNvPr id="0" name=""/>
        <dsp:cNvSpPr/>
      </dsp:nvSpPr>
      <dsp:spPr>
        <a:xfrm>
          <a:off x="1399156" y="915546"/>
          <a:ext cx="296140" cy="91440"/>
        </a:xfrm>
        <a:custGeom>
          <a:avLst/>
          <a:gdLst/>
          <a:ahLst/>
          <a:cxnLst/>
          <a:rect l="0" t="0" r="0" b="0"/>
          <a:pathLst>
            <a:path>
              <a:moveTo>
                <a:pt x="0" y="45778"/>
              </a:moveTo>
              <a:lnTo>
                <a:pt x="165170" y="45778"/>
              </a:lnTo>
              <a:lnTo>
                <a:pt x="165170" y="45720"/>
              </a:lnTo>
              <a:lnTo>
                <a:pt x="296140" y="45720"/>
              </a:lnTo>
            </a:path>
          </a:pathLst>
        </a:custGeom>
        <a:noFill/>
        <a:ln w="9525" cap="flat" cmpd="sng" algn="ctr">
          <a:solidFill>
            <a:schemeClr val="tx1"/>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solidFill>
              <a:schemeClr val="tx1"/>
            </a:solidFill>
          </a:endParaRPr>
        </a:p>
      </dsp:txBody>
      <dsp:txXfrm>
        <a:off x="1539058" y="959653"/>
        <a:ext cx="16337" cy="3225"/>
      </dsp:txXfrm>
    </dsp:sp>
    <dsp:sp modelId="{867A0C00-E04C-414C-9FD3-C7D0CBB248B1}">
      <dsp:nvSpPr>
        <dsp:cNvPr id="0" name=""/>
        <dsp:cNvSpPr/>
      </dsp:nvSpPr>
      <dsp:spPr>
        <a:xfrm>
          <a:off x="0" y="541038"/>
          <a:ext cx="1400956" cy="840573"/>
        </a:xfrm>
        <a:prstGeom prst="rect">
          <a:avLst/>
        </a:prstGeom>
        <a:solidFill>
          <a:schemeClr val="accent2">
            <a:lumMod val="20000"/>
            <a:lumOff val="8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solidFill>
            </a:rPr>
            <a:t>Invitation to tender (ITT) published on DfE e-tendering portal ‘</a:t>
          </a:r>
          <a:r>
            <a:rPr lang="en-US" sz="1200" b="1" kern="1200" dirty="0" err="1">
              <a:solidFill>
                <a:schemeClr val="tx1"/>
              </a:solidFill>
            </a:rPr>
            <a:t>Jaggaer</a:t>
          </a:r>
          <a:r>
            <a:rPr lang="en-US" sz="1200" b="1" kern="1200" dirty="0">
              <a:solidFill>
                <a:schemeClr val="tx1"/>
              </a:solidFill>
            </a:rPr>
            <a:t>’</a:t>
          </a:r>
        </a:p>
      </dsp:txBody>
      <dsp:txXfrm>
        <a:off x="0" y="541038"/>
        <a:ext cx="1400956" cy="840573"/>
      </dsp:txXfrm>
    </dsp:sp>
    <dsp:sp modelId="{5BB18CE8-4019-4C4B-A0D0-3C84370BCBCD}">
      <dsp:nvSpPr>
        <dsp:cNvPr id="0" name=""/>
        <dsp:cNvSpPr/>
      </dsp:nvSpPr>
      <dsp:spPr>
        <a:xfrm>
          <a:off x="3126853" y="912209"/>
          <a:ext cx="357703" cy="91440"/>
        </a:xfrm>
        <a:custGeom>
          <a:avLst/>
          <a:gdLst/>
          <a:ahLst/>
          <a:cxnLst/>
          <a:rect l="0" t="0" r="0" b="0"/>
          <a:pathLst>
            <a:path>
              <a:moveTo>
                <a:pt x="0" y="49057"/>
              </a:moveTo>
              <a:lnTo>
                <a:pt x="195951" y="49057"/>
              </a:lnTo>
              <a:lnTo>
                <a:pt x="195951" y="45720"/>
              </a:lnTo>
              <a:lnTo>
                <a:pt x="357703" y="45720"/>
              </a:lnTo>
            </a:path>
          </a:pathLst>
        </a:custGeom>
        <a:noFill/>
        <a:ln w="9525" cap="flat" cmpd="sng" algn="ctr">
          <a:solidFill>
            <a:schemeClr val="tx1"/>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b="1" kern="1200" dirty="0">
            <a:solidFill>
              <a:schemeClr val="tx1"/>
            </a:solidFill>
          </a:endParaRPr>
        </a:p>
      </dsp:txBody>
      <dsp:txXfrm>
        <a:off x="3295996" y="956316"/>
        <a:ext cx="19415" cy="3225"/>
      </dsp:txXfrm>
    </dsp:sp>
    <dsp:sp modelId="{370F418D-793D-4CC6-98EA-0FA35189691E}">
      <dsp:nvSpPr>
        <dsp:cNvPr id="0" name=""/>
        <dsp:cNvSpPr/>
      </dsp:nvSpPr>
      <dsp:spPr>
        <a:xfrm>
          <a:off x="1727696" y="540979"/>
          <a:ext cx="1400956" cy="840573"/>
        </a:xfrm>
        <a:prstGeom prst="rect">
          <a:avLst/>
        </a:prstGeom>
        <a:solidFill>
          <a:schemeClr val="accent2">
            <a:lumMod val="20000"/>
            <a:lumOff val="8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GB" sz="1200" b="1" kern="1200" dirty="0">
              <a:solidFill>
                <a:schemeClr val="tx1"/>
              </a:solidFill>
              <a:latin typeface="+mn-lt"/>
              <a:ea typeface="+mn-ea"/>
              <a:cs typeface="+mn-cs"/>
            </a:rPr>
            <a:t>B</a:t>
          </a:r>
          <a:r>
            <a:rPr lang="en-GB" sz="1200" b="1" kern="1200" dirty="0">
              <a:solidFill>
                <a:schemeClr val="tx1"/>
              </a:solidFill>
            </a:rPr>
            <a:t>idders submit ITT response/</a:t>
          </a:r>
        </a:p>
        <a:p>
          <a:pPr marL="0" lvl="0" indent="0" algn="ctr" defTabSz="533400">
            <a:lnSpc>
              <a:spcPct val="90000"/>
            </a:lnSpc>
            <a:spcBef>
              <a:spcPct val="0"/>
            </a:spcBef>
            <a:spcAft>
              <a:spcPct val="35000"/>
            </a:spcAft>
            <a:buNone/>
          </a:pPr>
          <a:r>
            <a:rPr lang="en-GB" sz="1200" b="1" kern="1200" dirty="0">
              <a:solidFill>
                <a:schemeClr val="tx1"/>
              </a:solidFill>
            </a:rPr>
            <a:t>proposal including costings</a:t>
          </a:r>
          <a:endParaRPr lang="en-US" sz="1200" b="1" kern="1200" dirty="0">
            <a:solidFill>
              <a:schemeClr val="tx1"/>
            </a:solidFill>
          </a:endParaRPr>
        </a:p>
      </dsp:txBody>
      <dsp:txXfrm>
        <a:off x="1727696" y="540979"/>
        <a:ext cx="1400956" cy="840573"/>
      </dsp:txXfrm>
    </dsp:sp>
    <dsp:sp modelId="{E48962DA-CB04-4DFB-B26E-7E2E058F1E78}">
      <dsp:nvSpPr>
        <dsp:cNvPr id="0" name=""/>
        <dsp:cNvSpPr/>
      </dsp:nvSpPr>
      <dsp:spPr>
        <a:xfrm>
          <a:off x="4916112" y="912209"/>
          <a:ext cx="230057" cy="91440"/>
        </a:xfrm>
        <a:custGeom>
          <a:avLst/>
          <a:gdLst/>
          <a:ahLst/>
          <a:cxnLst/>
          <a:rect l="0" t="0" r="0" b="0"/>
          <a:pathLst>
            <a:path>
              <a:moveTo>
                <a:pt x="0" y="45720"/>
              </a:moveTo>
              <a:lnTo>
                <a:pt x="230057" y="45720"/>
              </a:lnTo>
            </a:path>
          </a:pathLst>
        </a:custGeom>
        <a:noFill/>
        <a:ln w="9525" cap="flat" cmpd="sng" algn="ctr">
          <a:solidFill>
            <a:schemeClr val="tx1"/>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b="1" kern="1200" dirty="0">
            <a:solidFill>
              <a:schemeClr val="tx1"/>
            </a:solidFill>
          </a:endParaRPr>
        </a:p>
      </dsp:txBody>
      <dsp:txXfrm>
        <a:off x="5024624" y="956316"/>
        <a:ext cx="13032" cy="3225"/>
      </dsp:txXfrm>
    </dsp:sp>
    <dsp:sp modelId="{C16444CB-7E02-4EB9-A463-B5DD3D5E5D08}">
      <dsp:nvSpPr>
        <dsp:cNvPr id="0" name=""/>
        <dsp:cNvSpPr/>
      </dsp:nvSpPr>
      <dsp:spPr>
        <a:xfrm>
          <a:off x="3516956" y="537642"/>
          <a:ext cx="1400956" cy="840573"/>
        </a:xfrm>
        <a:prstGeom prst="rect">
          <a:avLst/>
        </a:prstGeom>
        <a:solidFill>
          <a:schemeClr val="accent2">
            <a:lumMod val="20000"/>
            <a:lumOff val="8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GB" sz="1200" b="1" kern="1200" dirty="0">
              <a:solidFill>
                <a:schemeClr val="tx1"/>
              </a:solidFill>
            </a:rPr>
            <a:t>Desktop evaluation of bidders’ written responses</a:t>
          </a:r>
          <a:endParaRPr lang="en-US" sz="1200" b="1" kern="1200" dirty="0">
            <a:solidFill>
              <a:schemeClr val="tx1"/>
            </a:solidFill>
          </a:endParaRPr>
        </a:p>
      </dsp:txBody>
      <dsp:txXfrm>
        <a:off x="3516956" y="537642"/>
        <a:ext cx="1400956" cy="840573"/>
      </dsp:txXfrm>
    </dsp:sp>
    <dsp:sp modelId="{1296D054-B0B7-451C-94B8-4AB913ACE7B8}">
      <dsp:nvSpPr>
        <dsp:cNvPr id="0" name=""/>
        <dsp:cNvSpPr/>
      </dsp:nvSpPr>
      <dsp:spPr>
        <a:xfrm>
          <a:off x="754844" y="1376416"/>
          <a:ext cx="5124203" cy="291619"/>
        </a:xfrm>
        <a:custGeom>
          <a:avLst/>
          <a:gdLst/>
          <a:ahLst/>
          <a:cxnLst/>
          <a:rect l="0" t="0" r="0" b="0"/>
          <a:pathLst>
            <a:path>
              <a:moveTo>
                <a:pt x="5124203" y="0"/>
              </a:moveTo>
              <a:lnTo>
                <a:pt x="5124203" y="162909"/>
              </a:lnTo>
              <a:lnTo>
                <a:pt x="0" y="162909"/>
              </a:lnTo>
              <a:lnTo>
                <a:pt x="0" y="291619"/>
              </a:lnTo>
            </a:path>
          </a:pathLst>
        </a:custGeom>
        <a:noFill/>
        <a:ln w="9525" cap="flat" cmpd="sng" algn="ctr">
          <a:solidFill>
            <a:schemeClr val="tx1"/>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b="1" kern="1200" dirty="0">
            <a:solidFill>
              <a:schemeClr val="tx1"/>
            </a:solidFill>
          </a:endParaRPr>
        </a:p>
      </dsp:txBody>
      <dsp:txXfrm>
        <a:off x="3188588" y="1520613"/>
        <a:ext cx="256716" cy="3225"/>
      </dsp:txXfrm>
    </dsp:sp>
    <dsp:sp modelId="{59914439-27F3-449F-8537-A6384C74A842}">
      <dsp:nvSpPr>
        <dsp:cNvPr id="0" name=""/>
        <dsp:cNvSpPr/>
      </dsp:nvSpPr>
      <dsp:spPr>
        <a:xfrm>
          <a:off x="5178569" y="537642"/>
          <a:ext cx="1400956" cy="840573"/>
        </a:xfrm>
        <a:prstGeom prst="rect">
          <a:avLst/>
        </a:prstGeom>
        <a:solidFill>
          <a:schemeClr val="accent2">
            <a:lumMod val="20000"/>
            <a:lumOff val="8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GB" sz="1200" b="1" kern="1200" dirty="0">
              <a:solidFill>
                <a:schemeClr val="tx1"/>
              </a:solidFill>
            </a:rPr>
            <a:t>Final moderation</a:t>
          </a:r>
          <a:endParaRPr lang="en-US" sz="1200" b="1" kern="1200" dirty="0">
            <a:solidFill>
              <a:schemeClr val="tx1"/>
            </a:solidFill>
          </a:endParaRPr>
        </a:p>
      </dsp:txBody>
      <dsp:txXfrm>
        <a:off x="5178569" y="537642"/>
        <a:ext cx="1400956" cy="840573"/>
      </dsp:txXfrm>
    </dsp:sp>
    <dsp:sp modelId="{6AE173DF-8144-4A28-94F9-B5CC1B322C02}">
      <dsp:nvSpPr>
        <dsp:cNvPr id="0" name=""/>
        <dsp:cNvSpPr/>
      </dsp:nvSpPr>
      <dsp:spPr>
        <a:xfrm>
          <a:off x="1453522" y="2075003"/>
          <a:ext cx="287108" cy="91440"/>
        </a:xfrm>
        <a:custGeom>
          <a:avLst/>
          <a:gdLst/>
          <a:ahLst/>
          <a:cxnLst/>
          <a:rect l="0" t="0" r="0" b="0"/>
          <a:pathLst>
            <a:path>
              <a:moveTo>
                <a:pt x="0" y="45720"/>
              </a:moveTo>
              <a:lnTo>
                <a:pt x="160654" y="45720"/>
              </a:lnTo>
              <a:lnTo>
                <a:pt x="160654" y="46636"/>
              </a:lnTo>
              <a:lnTo>
                <a:pt x="287108" y="46636"/>
              </a:lnTo>
            </a:path>
          </a:pathLst>
        </a:custGeom>
        <a:noFill/>
        <a:ln w="9525" cap="flat" cmpd="sng" algn="ctr">
          <a:solidFill>
            <a:schemeClr val="tx1"/>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b="1" kern="1200" dirty="0">
            <a:solidFill>
              <a:schemeClr val="tx1"/>
            </a:solidFill>
          </a:endParaRPr>
        </a:p>
      </dsp:txBody>
      <dsp:txXfrm>
        <a:off x="1589134" y="2119110"/>
        <a:ext cx="15885" cy="3225"/>
      </dsp:txXfrm>
    </dsp:sp>
    <dsp:sp modelId="{934FC655-F34F-4BA2-825A-598ED5C86A06}">
      <dsp:nvSpPr>
        <dsp:cNvPr id="0" name=""/>
        <dsp:cNvSpPr/>
      </dsp:nvSpPr>
      <dsp:spPr>
        <a:xfrm>
          <a:off x="54366" y="1700436"/>
          <a:ext cx="1400956" cy="840573"/>
        </a:xfrm>
        <a:prstGeom prst="rect">
          <a:avLst/>
        </a:prstGeom>
        <a:solidFill>
          <a:schemeClr val="accent2">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GB" sz="1200" b="1" kern="1200" dirty="0">
              <a:solidFill>
                <a:schemeClr val="tx1"/>
              </a:solidFill>
            </a:rPr>
            <a:t>Notification of results, intention to award and feedback</a:t>
          </a:r>
          <a:endParaRPr lang="en-US" sz="1200" b="1" kern="1200" dirty="0">
            <a:solidFill>
              <a:schemeClr val="tx1"/>
            </a:solidFill>
          </a:endParaRPr>
        </a:p>
      </dsp:txBody>
      <dsp:txXfrm>
        <a:off x="54366" y="1700436"/>
        <a:ext cx="1400956" cy="840573"/>
      </dsp:txXfrm>
    </dsp:sp>
    <dsp:sp modelId="{E7B80AB6-61B7-4E60-A9A9-A807045945B1}">
      <dsp:nvSpPr>
        <dsp:cNvPr id="0" name=""/>
        <dsp:cNvSpPr/>
      </dsp:nvSpPr>
      <dsp:spPr>
        <a:xfrm>
          <a:off x="3172187" y="2075919"/>
          <a:ext cx="291619" cy="91440"/>
        </a:xfrm>
        <a:custGeom>
          <a:avLst/>
          <a:gdLst/>
          <a:ahLst/>
          <a:cxnLst/>
          <a:rect l="0" t="0" r="0" b="0"/>
          <a:pathLst>
            <a:path>
              <a:moveTo>
                <a:pt x="0" y="45720"/>
              </a:moveTo>
              <a:lnTo>
                <a:pt x="291619" y="45720"/>
              </a:lnTo>
            </a:path>
          </a:pathLst>
        </a:custGeom>
        <a:noFill/>
        <a:ln w="9525" cap="flat" cmpd="sng" algn="ctr">
          <a:solidFill>
            <a:schemeClr val="tx1"/>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b="1" kern="1200" dirty="0">
            <a:solidFill>
              <a:schemeClr val="tx1"/>
            </a:solidFill>
          </a:endParaRPr>
        </a:p>
      </dsp:txBody>
      <dsp:txXfrm>
        <a:off x="3309942" y="2120026"/>
        <a:ext cx="16110" cy="3225"/>
      </dsp:txXfrm>
    </dsp:sp>
    <dsp:sp modelId="{C0FD6877-F9AE-44BB-AB1D-6B7CB249974F}">
      <dsp:nvSpPr>
        <dsp:cNvPr id="0" name=""/>
        <dsp:cNvSpPr/>
      </dsp:nvSpPr>
      <dsp:spPr>
        <a:xfrm>
          <a:off x="1773031" y="1701352"/>
          <a:ext cx="1400956" cy="840573"/>
        </a:xfrm>
        <a:prstGeom prst="rect">
          <a:avLst/>
        </a:prstGeom>
        <a:solidFill>
          <a:schemeClr val="accent2">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GB" sz="1200" b="1" kern="1200" dirty="0">
              <a:solidFill>
                <a:schemeClr val="tx1"/>
              </a:solidFill>
            </a:rPr>
            <a:t>10 day grace period</a:t>
          </a:r>
          <a:endParaRPr lang="en-US" sz="1200" b="1" kern="1200" dirty="0">
            <a:solidFill>
              <a:schemeClr val="tx1"/>
            </a:solidFill>
          </a:endParaRPr>
        </a:p>
      </dsp:txBody>
      <dsp:txXfrm>
        <a:off x="1773031" y="1701352"/>
        <a:ext cx="1400956" cy="840573"/>
      </dsp:txXfrm>
    </dsp:sp>
    <dsp:sp modelId="{F204FC8F-78EC-4F00-9530-73D17E527274}">
      <dsp:nvSpPr>
        <dsp:cNvPr id="0" name=""/>
        <dsp:cNvSpPr/>
      </dsp:nvSpPr>
      <dsp:spPr>
        <a:xfrm>
          <a:off x="4895364" y="2067404"/>
          <a:ext cx="246284" cy="91440"/>
        </a:xfrm>
        <a:custGeom>
          <a:avLst/>
          <a:gdLst/>
          <a:ahLst/>
          <a:cxnLst/>
          <a:rect l="0" t="0" r="0" b="0"/>
          <a:pathLst>
            <a:path>
              <a:moveTo>
                <a:pt x="0" y="54235"/>
              </a:moveTo>
              <a:lnTo>
                <a:pt x="140242" y="54235"/>
              </a:lnTo>
              <a:lnTo>
                <a:pt x="140242" y="45720"/>
              </a:lnTo>
              <a:lnTo>
                <a:pt x="246284" y="45720"/>
              </a:lnTo>
            </a:path>
          </a:pathLst>
        </a:custGeom>
        <a:noFill/>
        <a:ln w="9525" cap="flat" cmpd="sng" algn="ctr">
          <a:solidFill>
            <a:schemeClr val="tx1"/>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400300">
            <a:lnSpc>
              <a:spcPct val="90000"/>
            </a:lnSpc>
            <a:spcBef>
              <a:spcPct val="0"/>
            </a:spcBef>
            <a:spcAft>
              <a:spcPct val="35000"/>
            </a:spcAft>
            <a:buNone/>
          </a:pPr>
          <a:endParaRPr lang="en-US" sz="5400" b="1" kern="1200" dirty="0">
            <a:solidFill>
              <a:schemeClr val="tx1"/>
            </a:solidFill>
          </a:endParaRPr>
        </a:p>
      </dsp:txBody>
      <dsp:txXfrm>
        <a:off x="4898574" y="570460"/>
        <a:ext cx="239865" cy="3085327"/>
      </dsp:txXfrm>
    </dsp:sp>
    <dsp:sp modelId="{597DE8ED-7D47-4C54-B981-0E6D3B38444F}">
      <dsp:nvSpPr>
        <dsp:cNvPr id="0" name=""/>
        <dsp:cNvSpPr/>
      </dsp:nvSpPr>
      <dsp:spPr>
        <a:xfrm>
          <a:off x="3496207" y="1701352"/>
          <a:ext cx="1400956" cy="840573"/>
        </a:xfrm>
        <a:prstGeom prst="rect">
          <a:avLst/>
        </a:prstGeom>
        <a:solidFill>
          <a:schemeClr val="accent2">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GB" sz="1200" b="1" kern="1200" dirty="0">
              <a:solidFill>
                <a:schemeClr val="tx1"/>
              </a:solidFill>
            </a:rPr>
            <a:t>Contract award</a:t>
          </a:r>
          <a:endParaRPr lang="en-US" sz="1200" b="1" kern="1200" dirty="0">
            <a:solidFill>
              <a:schemeClr val="tx1"/>
            </a:solidFill>
          </a:endParaRPr>
        </a:p>
      </dsp:txBody>
      <dsp:txXfrm>
        <a:off x="3496207" y="1701352"/>
        <a:ext cx="1400956" cy="840573"/>
      </dsp:txXfrm>
    </dsp:sp>
    <dsp:sp modelId="{A62903EB-B921-4863-9641-84F56EA9FB3D}">
      <dsp:nvSpPr>
        <dsp:cNvPr id="0" name=""/>
        <dsp:cNvSpPr/>
      </dsp:nvSpPr>
      <dsp:spPr>
        <a:xfrm>
          <a:off x="5174049" y="1692837"/>
          <a:ext cx="1400956" cy="840573"/>
        </a:xfrm>
        <a:prstGeom prst="rect">
          <a:avLst/>
        </a:prstGeom>
        <a:solidFill>
          <a:srgbClr val="F2A16A"/>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GB" sz="1200" b="1" kern="1200" dirty="0">
              <a:solidFill>
                <a:schemeClr val="tx1"/>
              </a:solidFill>
            </a:rPr>
            <a:t>Commencement of Contract</a:t>
          </a:r>
          <a:endParaRPr lang="en-US" sz="1200" b="1" kern="1200" dirty="0">
            <a:solidFill>
              <a:schemeClr val="tx1"/>
            </a:solidFill>
          </a:endParaRPr>
        </a:p>
      </dsp:txBody>
      <dsp:txXfrm>
        <a:off x="5174049" y="1692837"/>
        <a:ext cx="1400956" cy="840573"/>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sz="quarter" idx="1"/>
          </p:nvPr>
        </p:nvSpPr>
        <p:spPr>
          <a:xfrm>
            <a:off x="-20599" y="8686800"/>
            <a:ext cx="1123157" cy="457200"/>
          </a:xfrm>
          <a:prstGeom prst="rect">
            <a:avLst/>
          </a:prstGeom>
        </p:spPr>
        <p:txBody>
          <a:bodyPr vert="horz" lIns="91440" tIns="45720" rIns="91440" bIns="45720" rtlCol="0"/>
          <a:lstStyle>
            <a:lvl1pPr algn="r">
              <a:defRPr sz="1200"/>
            </a:lvl1pPr>
          </a:lstStyle>
          <a:p>
            <a:pPr algn="l"/>
            <a:fld id="{63D1F4A6-7DD5-42E4-9750-A8709F395147}" type="datetimeFigureOut">
              <a:rPr lang="en-GB" smtClean="0"/>
              <a:pPr algn="l"/>
              <a:t>20/02/2020</a:t>
            </a:fld>
            <a:endParaRPr lang="en-GB" dirty="0"/>
          </a:p>
        </p:txBody>
      </p:sp>
      <p:sp>
        <p:nvSpPr>
          <p:cNvPr id="4" name="Footer Placeholder 3"/>
          <p:cNvSpPr>
            <a:spLocks noGrp="1"/>
          </p:cNvSpPr>
          <p:nvPr>
            <p:ph type="ftr" sz="quarter" idx="2"/>
          </p:nvPr>
        </p:nvSpPr>
        <p:spPr>
          <a:xfrm>
            <a:off x="1268578" y="8686800"/>
            <a:ext cx="4896725" cy="457200"/>
          </a:xfrm>
          <a:prstGeom prst="rect">
            <a:avLst/>
          </a:prstGeom>
        </p:spPr>
        <p:txBody>
          <a:bodyPr vert="horz" lIns="91440" tIns="45720" rIns="91440" bIns="45720" rtlCol="0" anchor="t" anchorCtr="0"/>
          <a:lstStyle>
            <a:lvl1pPr algn="l">
              <a:defRPr sz="1200"/>
            </a:lvl1pPr>
          </a:lstStyle>
          <a:p>
            <a:endParaRPr lang="en-GB" dirty="0"/>
          </a:p>
        </p:txBody>
      </p:sp>
      <p:sp>
        <p:nvSpPr>
          <p:cNvPr id="5" name="Slide Number Placeholder 4"/>
          <p:cNvSpPr>
            <a:spLocks noGrp="1"/>
          </p:cNvSpPr>
          <p:nvPr>
            <p:ph type="sldNum" sz="quarter" idx="3"/>
          </p:nvPr>
        </p:nvSpPr>
        <p:spPr>
          <a:xfrm>
            <a:off x="6309319" y="8685213"/>
            <a:ext cx="547093" cy="457200"/>
          </a:xfrm>
          <a:prstGeom prst="rect">
            <a:avLst/>
          </a:prstGeom>
        </p:spPr>
        <p:txBody>
          <a:bodyPr vert="horz" lIns="91440" tIns="45720" rIns="91440" bIns="45720" rtlCol="0" anchor="t" anchorCtr="0"/>
          <a:lstStyle>
            <a:lvl1pPr algn="r">
              <a:defRPr sz="1200"/>
            </a:lvl1pPr>
          </a:lstStyle>
          <a:p>
            <a:fld id="{C5ABB7FA-2627-47C9-9258-FDF90D155C04}" type="slidenum">
              <a:rPr lang="en-GB" smtClean="0"/>
              <a:t>‹#›</a:t>
            </a:fld>
            <a:endParaRPr lang="en-GB"/>
          </a:p>
        </p:txBody>
      </p:sp>
      <p:sp>
        <p:nvSpPr>
          <p:cNvPr id="7" name="Header Placeholder 6"/>
          <p:cNvSpPr>
            <a:spLocks noGrp="1"/>
          </p:cNvSpPr>
          <p:nvPr>
            <p:ph type="hdr" sz="quarter"/>
          </p:nvPr>
        </p:nvSpPr>
        <p:spPr>
          <a:xfrm>
            <a:off x="1556792" y="179512"/>
            <a:ext cx="4752528" cy="504056"/>
          </a:xfrm>
          <a:prstGeom prst="rect">
            <a:avLst/>
          </a:prstGeom>
        </p:spPr>
        <p:txBody>
          <a:bodyPr vert="horz" lIns="91440" tIns="45720" rIns="91440" bIns="45720" rtlCol="0"/>
          <a:lstStyle>
            <a:lvl1pPr algn="l">
              <a:defRPr sz="1200"/>
            </a:lvl1pPr>
          </a:lstStyle>
          <a:p>
            <a:endParaRPr lang="en-GB" dirty="0"/>
          </a:p>
        </p:txBody>
      </p:sp>
      <p:pic>
        <p:nvPicPr>
          <p:cNvPr id="8" name="Picture 7" descr="Department for Education" title="Logo"/>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8640" y="179512"/>
            <a:ext cx="864096" cy="5076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9954521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692696" y="251520"/>
            <a:ext cx="5400600" cy="405045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92696" y="4343400"/>
            <a:ext cx="54006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8" name="Date Placeholder 2"/>
          <p:cNvSpPr>
            <a:spLocks noGrp="1"/>
          </p:cNvSpPr>
          <p:nvPr>
            <p:ph type="dt" sz="quarter" idx="1"/>
          </p:nvPr>
        </p:nvSpPr>
        <p:spPr>
          <a:xfrm>
            <a:off x="-20599" y="8686800"/>
            <a:ext cx="1123157" cy="457200"/>
          </a:xfrm>
          <a:prstGeom prst="rect">
            <a:avLst/>
          </a:prstGeom>
        </p:spPr>
        <p:txBody>
          <a:bodyPr vert="horz" lIns="91440" tIns="45720" rIns="91440" bIns="45720" rtlCol="0"/>
          <a:lstStyle>
            <a:lvl1pPr algn="r">
              <a:defRPr sz="1200"/>
            </a:lvl1pPr>
          </a:lstStyle>
          <a:p>
            <a:pPr algn="l"/>
            <a:fld id="{63D1F4A6-7DD5-42E4-9750-A8709F395147}" type="datetimeFigureOut">
              <a:rPr lang="en-GB" smtClean="0"/>
              <a:pPr algn="l"/>
              <a:t>20/02/2020</a:t>
            </a:fld>
            <a:endParaRPr lang="en-GB" dirty="0"/>
          </a:p>
        </p:txBody>
      </p:sp>
      <p:sp>
        <p:nvSpPr>
          <p:cNvPr id="9" name="Footer Placeholder 3"/>
          <p:cNvSpPr>
            <a:spLocks noGrp="1"/>
          </p:cNvSpPr>
          <p:nvPr>
            <p:ph type="ftr" sz="quarter" idx="4"/>
          </p:nvPr>
        </p:nvSpPr>
        <p:spPr>
          <a:xfrm>
            <a:off x="1268578" y="8686800"/>
            <a:ext cx="4896725" cy="457200"/>
          </a:xfrm>
          <a:prstGeom prst="rect">
            <a:avLst/>
          </a:prstGeom>
        </p:spPr>
        <p:txBody>
          <a:bodyPr vert="horz" lIns="91440" tIns="45720" rIns="91440" bIns="45720" rtlCol="0" anchor="t" anchorCtr="0"/>
          <a:lstStyle>
            <a:lvl1pPr algn="l">
              <a:defRPr sz="1200"/>
            </a:lvl1pPr>
          </a:lstStyle>
          <a:p>
            <a:endParaRPr lang="en-GB" dirty="0"/>
          </a:p>
        </p:txBody>
      </p:sp>
      <p:sp>
        <p:nvSpPr>
          <p:cNvPr id="10" name="Slide Number Placeholder 4"/>
          <p:cNvSpPr>
            <a:spLocks noGrp="1"/>
          </p:cNvSpPr>
          <p:nvPr>
            <p:ph type="sldNum" sz="quarter" idx="5"/>
          </p:nvPr>
        </p:nvSpPr>
        <p:spPr>
          <a:xfrm>
            <a:off x="6309319" y="8685213"/>
            <a:ext cx="547093" cy="457200"/>
          </a:xfrm>
          <a:prstGeom prst="rect">
            <a:avLst/>
          </a:prstGeom>
        </p:spPr>
        <p:txBody>
          <a:bodyPr vert="horz" lIns="91440" tIns="45720" rIns="91440" bIns="45720" rtlCol="0" anchor="t" anchorCtr="0"/>
          <a:lstStyle>
            <a:lvl1pPr algn="r">
              <a:defRPr sz="1200"/>
            </a:lvl1pPr>
          </a:lstStyle>
          <a:p>
            <a:fld id="{C5ABB7FA-2627-47C9-9258-FDF90D155C04}" type="slidenum">
              <a:rPr lang="en-GB" smtClean="0"/>
              <a:t>‹#›</a:t>
            </a:fld>
            <a:endParaRPr lang="en-GB"/>
          </a:p>
        </p:txBody>
      </p:sp>
    </p:spTree>
    <p:extLst>
      <p:ext uri="{BB962C8B-B14F-4D97-AF65-F5344CB8AC3E}">
        <p14:creationId xmlns:p14="http://schemas.microsoft.com/office/powerpoint/2010/main" val="675420162"/>
      </p:ext>
    </p:extLst>
  </p:cSld>
  <p:clrMap bg1="lt1" tx1="dk1" bg2="lt2" tx2="dk2" accent1="accent1" accent2="accent2" accent3="accent3" accent4="accent4" accent5="accent5" accent6="accent6" hlink="hlink" folHlink="folHlink"/>
  <p:notesStyle>
    <a:lvl1pPr marL="171450" indent="-171450" algn="l" defTabSz="914400" rtl="0" eaLnBrk="1" latinLnBrk="0" hangingPunct="1">
      <a:buFont typeface="Arial" pitchFamily="34" charset="0"/>
      <a:buChar char="•"/>
      <a:defRPr sz="1200" b="1" kern="1200">
        <a:solidFill>
          <a:schemeClr val="tx1"/>
        </a:solidFill>
        <a:latin typeface="+mn-lt"/>
        <a:ea typeface="+mn-ea"/>
        <a:cs typeface="+mn-cs"/>
      </a:defRPr>
    </a:lvl1pPr>
    <a:lvl2pPr marL="368300" indent="-171450" algn="l" defTabSz="914400" rtl="0" eaLnBrk="1" latinLnBrk="0" hangingPunct="1">
      <a:buFont typeface="Arial" pitchFamily="34" charset="0"/>
      <a:buChar char="•"/>
      <a:defRPr sz="1200" kern="1200">
        <a:solidFill>
          <a:schemeClr val="tx1"/>
        </a:solidFill>
        <a:latin typeface="+mn-lt"/>
        <a:ea typeface="+mn-ea"/>
        <a:cs typeface="+mn-cs"/>
      </a:defRPr>
    </a:lvl2pPr>
    <a:lvl3pPr marL="533400" indent="-171450" algn="l" defTabSz="914400" rtl="0" eaLnBrk="1" latinLnBrk="0" hangingPunct="1">
      <a:buFont typeface="Arial" pitchFamily="34" charset="0"/>
      <a:buChar char="•"/>
      <a:defRPr sz="1200" kern="1200">
        <a:solidFill>
          <a:schemeClr val="tx1"/>
        </a:solidFill>
        <a:latin typeface="+mn-lt"/>
        <a:ea typeface="+mn-ea"/>
        <a:cs typeface="+mn-cs"/>
      </a:defRPr>
    </a:lvl3pPr>
    <a:lvl4pPr marL="715963" indent="-171450" algn="l" defTabSz="914400" rtl="0" eaLnBrk="1" latinLnBrk="0" hangingPunct="1">
      <a:buFont typeface="Arial" pitchFamily="34" charset="0"/>
      <a:buChar char="•"/>
      <a:defRPr sz="1200" kern="1200">
        <a:solidFill>
          <a:schemeClr val="tx1"/>
        </a:solidFill>
        <a:latin typeface="+mn-lt"/>
        <a:ea typeface="+mn-ea"/>
        <a:cs typeface="+mn-cs"/>
      </a:defRPr>
    </a:lvl4pPr>
    <a:lvl5pPr marL="987425" indent="-174625" algn="l" defTabSz="987425" rtl="0" eaLnBrk="1" latinLnBrk="0" hangingPunct="1">
      <a:buFont typeface="Arial" pitchFamily="34" charset="0"/>
      <a:buChar char="•"/>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92150" y="250825"/>
            <a:ext cx="5400675" cy="40513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C5ABB7FA-2627-47C9-9258-FDF90D155C04}" type="slidenum">
              <a:rPr lang="en-GB" smtClean="0"/>
              <a:t>1</a:t>
            </a:fld>
            <a:endParaRPr lang="en-GB"/>
          </a:p>
        </p:txBody>
      </p:sp>
    </p:spTree>
    <p:extLst>
      <p:ext uri="{BB962C8B-B14F-4D97-AF65-F5344CB8AC3E}">
        <p14:creationId xmlns:p14="http://schemas.microsoft.com/office/powerpoint/2010/main" val="6632067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92150" y="250825"/>
            <a:ext cx="5400675" cy="40513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C5ABB7FA-2627-47C9-9258-FDF90D155C04}" type="slidenum">
              <a:rPr lang="en-GB" smtClean="0"/>
              <a:t>14</a:t>
            </a:fld>
            <a:endParaRPr lang="en-GB" dirty="0"/>
          </a:p>
        </p:txBody>
      </p:sp>
    </p:spTree>
    <p:extLst>
      <p:ext uri="{BB962C8B-B14F-4D97-AF65-F5344CB8AC3E}">
        <p14:creationId xmlns:p14="http://schemas.microsoft.com/office/powerpoint/2010/main" val="4774353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92150" y="250825"/>
            <a:ext cx="5400675" cy="40513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C5ABB7FA-2627-47C9-9258-FDF90D155C04}" type="slidenum">
              <a:rPr lang="en-GB" smtClean="0"/>
              <a:t>15</a:t>
            </a:fld>
            <a:endParaRPr lang="en-GB" dirty="0"/>
          </a:p>
        </p:txBody>
      </p:sp>
    </p:spTree>
    <p:extLst>
      <p:ext uri="{BB962C8B-B14F-4D97-AF65-F5344CB8AC3E}">
        <p14:creationId xmlns:p14="http://schemas.microsoft.com/office/powerpoint/2010/main" val="30434272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92150" y="250825"/>
            <a:ext cx="5400675" cy="40513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B0D281A7-A1E1-4D26-B3FA-6DD64B0924F3}" type="slidenum">
              <a:rPr lang="en-GB" smtClean="0"/>
              <a:t>16</a:t>
            </a:fld>
            <a:endParaRPr lang="en-GB" dirty="0"/>
          </a:p>
        </p:txBody>
      </p:sp>
    </p:spTree>
    <p:extLst>
      <p:ext uri="{BB962C8B-B14F-4D97-AF65-F5344CB8AC3E}">
        <p14:creationId xmlns:p14="http://schemas.microsoft.com/office/powerpoint/2010/main" val="5841126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92150" y="250825"/>
            <a:ext cx="5400675" cy="40513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C5ABB7FA-2627-47C9-9258-FDF90D155C04}" type="slidenum">
              <a:rPr lang="en-GB" smtClean="0"/>
              <a:t>17</a:t>
            </a:fld>
            <a:endParaRPr lang="en-GB" dirty="0"/>
          </a:p>
        </p:txBody>
      </p:sp>
    </p:spTree>
    <p:extLst>
      <p:ext uri="{BB962C8B-B14F-4D97-AF65-F5344CB8AC3E}">
        <p14:creationId xmlns:p14="http://schemas.microsoft.com/office/powerpoint/2010/main" val="12169531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92150" y="250825"/>
            <a:ext cx="5400675" cy="40513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C5ABB7FA-2627-47C9-9258-FDF90D155C04}" type="slidenum">
              <a:rPr lang="en-GB" smtClean="0"/>
              <a:t>18</a:t>
            </a:fld>
            <a:endParaRPr lang="en-GB" dirty="0"/>
          </a:p>
        </p:txBody>
      </p:sp>
    </p:spTree>
    <p:extLst>
      <p:ext uri="{BB962C8B-B14F-4D97-AF65-F5344CB8AC3E}">
        <p14:creationId xmlns:p14="http://schemas.microsoft.com/office/powerpoint/2010/main" val="4774353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a:extLst>
              <a:ext uri="{FF2B5EF4-FFF2-40B4-BE49-F238E27FC236}">
                <a16:creationId xmlns:a16="http://schemas.microsoft.com/office/drawing/2014/main" id="{2E1EE4D9-7806-4572-9A89-A171334579B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Notes Placeholder 2">
            <a:extLst>
              <a:ext uri="{FF2B5EF4-FFF2-40B4-BE49-F238E27FC236}">
                <a16:creationId xmlns:a16="http://schemas.microsoft.com/office/drawing/2014/main" id="{74FEAEF2-E0CA-4A55-AEC0-3F3D1A9D73C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Image Placeholder 1">
            <a:extLst>
              <a:ext uri="{FF2B5EF4-FFF2-40B4-BE49-F238E27FC236}">
                <a16:creationId xmlns:a16="http://schemas.microsoft.com/office/drawing/2014/main" id="{1F07F4E9-AF55-4BB2-AB31-F87D7D350350}"/>
              </a:ext>
            </a:extLst>
          </p:cNvPr>
          <p:cNvSpPr>
            <a:spLocks noGrp="1" noRot="1" noChangeAspect="1" noTextEdit="1"/>
          </p:cNvSpPr>
          <p:nvPr>
            <p:ph type="sldImg"/>
          </p:nvPr>
        </p:nvSpPr>
        <p:spPr bwMode="auto">
          <a:xfrm>
            <a:off x="692150" y="250825"/>
            <a:ext cx="5400675" cy="40513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5" name="Notes Placeholder 2">
            <a:extLst>
              <a:ext uri="{FF2B5EF4-FFF2-40B4-BE49-F238E27FC236}">
                <a16:creationId xmlns:a16="http://schemas.microsoft.com/office/drawing/2014/main" id="{419D6B64-CC66-4BE3-AB78-60987AFA343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136E81AF-1D10-428C-8521-8518BB5D679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21DC1F47-03F7-46DE-AE7B-368D9F3B38B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10244" name="Slide Number Placeholder 3">
            <a:extLst>
              <a:ext uri="{FF2B5EF4-FFF2-40B4-BE49-F238E27FC236}">
                <a16:creationId xmlns:a16="http://schemas.microsoft.com/office/drawing/2014/main" id="{DAAA96C4-FF1B-4904-A3CA-6A474FF50E1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D0AB51EE-5342-41CA-9018-9E9C924ABC87}" type="slidenum">
              <a:rPr lang="en-GB" altLang="en-US" smtClean="0"/>
              <a:pPr/>
              <a:t>21</a:t>
            </a:fld>
            <a:endParaRPr lang="en-GB"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Image Placeholder 1">
            <a:extLst>
              <a:ext uri="{FF2B5EF4-FFF2-40B4-BE49-F238E27FC236}">
                <a16:creationId xmlns:a16="http://schemas.microsoft.com/office/drawing/2014/main" id="{8BF4CB8B-FB7E-439D-8EE4-23046E48F7E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291" name="Notes Placeholder 2">
            <a:extLst>
              <a:ext uri="{FF2B5EF4-FFF2-40B4-BE49-F238E27FC236}">
                <a16:creationId xmlns:a16="http://schemas.microsoft.com/office/drawing/2014/main" id="{B3E10C80-975D-45C8-92CE-4B369A9A5C5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12292" name="Slide Number Placeholder 3">
            <a:extLst>
              <a:ext uri="{FF2B5EF4-FFF2-40B4-BE49-F238E27FC236}">
                <a16:creationId xmlns:a16="http://schemas.microsoft.com/office/drawing/2014/main" id="{A06ED9E7-49FF-450F-874D-09F6196856F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9549456A-0B97-4487-9CAA-9E32DB4087DE}" type="slidenum">
              <a:rPr lang="en-GB" altLang="en-US" smtClean="0"/>
              <a:pPr/>
              <a:t>22</a:t>
            </a:fld>
            <a:endParaRPr lang="en-GB"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Image Placeholder 1">
            <a:extLst>
              <a:ext uri="{FF2B5EF4-FFF2-40B4-BE49-F238E27FC236}">
                <a16:creationId xmlns:a16="http://schemas.microsoft.com/office/drawing/2014/main" id="{5BDCC232-30DD-48C6-A6D8-7BD87DB7AF2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Notes Placeholder 2">
            <a:extLst>
              <a:ext uri="{FF2B5EF4-FFF2-40B4-BE49-F238E27FC236}">
                <a16:creationId xmlns:a16="http://schemas.microsoft.com/office/drawing/2014/main" id="{4D8CD285-9353-4D52-B3F7-C0061124BF6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92150" y="250825"/>
            <a:ext cx="5400675" cy="40513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5ABB7FA-2627-47C9-9258-FDF90D155C04}" type="slidenum">
              <a:rPr lang="en-GB" smtClean="0"/>
              <a:t>2</a:t>
            </a:fld>
            <a:endParaRPr lang="en-GB"/>
          </a:p>
        </p:txBody>
      </p:sp>
    </p:spTree>
    <p:extLst>
      <p:ext uri="{BB962C8B-B14F-4D97-AF65-F5344CB8AC3E}">
        <p14:creationId xmlns:p14="http://schemas.microsoft.com/office/powerpoint/2010/main" val="36473983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Image Placeholder 1">
            <a:extLst>
              <a:ext uri="{FF2B5EF4-FFF2-40B4-BE49-F238E27FC236}">
                <a16:creationId xmlns:a16="http://schemas.microsoft.com/office/drawing/2014/main" id="{D122D34E-A226-4721-81B2-486DD1629ABC}"/>
              </a:ext>
            </a:extLst>
          </p:cNvPr>
          <p:cNvSpPr>
            <a:spLocks noGrp="1" noRot="1" noChangeAspect="1" noTextEdit="1"/>
          </p:cNvSpPr>
          <p:nvPr>
            <p:ph type="sldImg"/>
          </p:nvPr>
        </p:nvSpPr>
        <p:spPr bwMode="auto">
          <a:xfrm>
            <a:off x="692150" y="250825"/>
            <a:ext cx="5400675" cy="40513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7" name="Notes Placeholder 2">
            <a:extLst>
              <a:ext uri="{FF2B5EF4-FFF2-40B4-BE49-F238E27FC236}">
                <a16:creationId xmlns:a16="http://schemas.microsoft.com/office/drawing/2014/main" id="{1E6CF050-C223-4A5E-B264-100C9DD3344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indent="0">
              <a:buNone/>
            </a:pPr>
            <a:endParaRPr lang="en-GB" altLang="en-US" dirty="0">
              <a:latin typeface="Arial" panose="020B0604020202020204" pitchFamily="34" charset="0"/>
              <a:cs typeface="Arial" panose="020B0604020202020204" pitchFamily="34" charset="0"/>
            </a:endParaRPr>
          </a:p>
          <a:p>
            <a:endParaRPr lang="en-GB" altLang="en-US" dirty="0">
              <a:latin typeface="Arial" panose="020B0604020202020204" pitchFamily="34" charset="0"/>
              <a:cs typeface="Arial" panose="020B0604020202020204" pitchFamily="34" charset="0"/>
            </a:endParaRPr>
          </a:p>
          <a:p>
            <a:pPr marL="0" indent="0">
              <a:buNone/>
            </a:pPr>
            <a:endParaRPr lang="en-GB" altLang="en-US" dirty="0"/>
          </a:p>
          <a:p>
            <a:endParaRPr lang="en-GB" altLang="en-US" dirty="0">
              <a:latin typeface="Arial" panose="020B0604020202020204" pitchFamily="34" charset="0"/>
              <a:cs typeface="Arial" panose="020B0604020202020204" pitchFamily="34" charset="0"/>
            </a:endParaRPr>
          </a:p>
        </p:txBody>
      </p:sp>
      <p:sp>
        <p:nvSpPr>
          <p:cNvPr id="16388" name="Slide Number Placeholder 3">
            <a:extLst>
              <a:ext uri="{FF2B5EF4-FFF2-40B4-BE49-F238E27FC236}">
                <a16:creationId xmlns:a16="http://schemas.microsoft.com/office/drawing/2014/main" id="{B0857B04-8153-435D-ACF2-30F8E97BA29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4BD23472-4855-45C2-8573-27E05D48C618}" type="slidenum">
              <a:rPr lang="en-GB" altLang="en-US" smtClean="0"/>
              <a:pPr/>
              <a:t>24</a:t>
            </a:fld>
            <a:endParaRPr lang="en-GB"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Image Placeholder 1">
            <a:extLst>
              <a:ext uri="{FF2B5EF4-FFF2-40B4-BE49-F238E27FC236}">
                <a16:creationId xmlns:a16="http://schemas.microsoft.com/office/drawing/2014/main" id="{717F09CB-AC4F-43AA-B87C-80CE0357C442}"/>
              </a:ext>
            </a:extLst>
          </p:cNvPr>
          <p:cNvSpPr>
            <a:spLocks noGrp="1" noRot="1" noChangeAspect="1" noTextEdit="1"/>
          </p:cNvSpPr>
          <p:nvPr>
            <p:ph type="sldImg"/>
          </p:nvPr>
        </p:nvSpPr>
        <p:spPr bwMode="auto">
          <a:xfrm>
            <a:off x="692150" y="250825"/>
            <a:ext cx="5400675" cy="40513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5" name="Notes Placeholder 2">
            <a:extLst>
              <a:ext uri="{FF2B5EF4-FFF2-40B4-BE49-F238E27FC236}">
                <a16:creationId xmlns:a16="http://schemas.microsoft.com/office/drawing/2014/main" id="{DFA361D8-3219-4F4A-AE11-54A6C65AD2A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US"/>
          </a:p>
          <a:p>
            <a:endParaRPr lang="en-GB" altLang="en-US"/>
          </a:p>
        </p:txBody>
      </p:sp>
      <p:sp>
        <p:nvSpPr>
          <p:cNvPr id="18436" name="Slide Number Placeholder 3">
            <a:extLst>
              <a:ext uri="{FF2B5EF4-FFF2-40B4-BE49-F238E27FC236}">
                <a16:creationId xmlns:a16="http://schemas.microsoft.com/office/drawing/2014/main" id="{F401ECB6-7BC0-4DF6-BCC6-16B62EB6C21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7E83A86C-A715-4557-920F-34072E4474A5}" type="slidenum">
              <a:rPr lang="en-GB" altLang="en-US" smtClean="0"/>
              <a:pPr/>
              <a:t>25</a:t>
            </a:fld>
            <a:endParaRPr lang="en-GB"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a:extLst>
              <a:ext uri="{FF2B5EF4-FFF2-40B4-BE49-F238E27FC236}">
                <a16:creationId xmlns:a16="http://schemas.microsoft.com/office/drawing/2014/main" id="{84C5EDCF-6D57-473D-A822-72C3599545A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a:extLst>
              <a:ext uri="{FF2B5EF4-FFF2-40B4-BE49-F238E27FC236}">
                <a16:creationId xmlns:a16="http://schemas.microsoft.com/office/drawing/2014/main" id="{16B93947-B9BB-42A7-9FF6-273DA8ED598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US"/>
          </a:p>
          <a:p>
            <a:endParaRPr lang="en-GB" altLang="en-US"/>
          </a:p>
        </p:txBody>
      </p:sp>
      <p:sp>
        <p:nvSpPr>
          <p:cNvPr id="20484" name="Slide Number Placeholder 3">
            <a:extLst>
              <a:ext uri="{FF2B5EF4-FFF2-40B4-BE49-F238E27FC236}">
                <a16:creationId xmlns:a16="http://schemas.microsoft.com/office/drawing/2014/main" id="{9D3778BD-D250-4A4A-9CD9-8847C374655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D6CA63A-CA66-4B6E-B843-3EBEF7845B96}" type="slidenum">
              <a:rPr lang="en-GB" altLang="en-US" smtClean="0"/>
              <a:pPr/>
              <a:t>26</a:t>
            </a:fld>
            <a:endParaRPr lang="en-GB"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Image Placeholder 1">
            <a:extLst>
              <a:ext uri="{FF2B5EF4-FFF2-40B4-BE49-F238E27FC236}">
                <a16:creationId xmlns:a16="http://schemas.microsoft.com/office/drawing/2014/main" id="{6B40F76B-32A2-4C3E-AF11-0B989180CFC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1" name="Notes Placeholder 2">
            <a:extLst>
              <a:ext uri="{FF2B5EF4-FFF2-40B4-BE49-F238E27FC236}">
                <a16:creationId xmlns:a16="http://schemas.microsoft.com/office/drawing/2014/main" id="{478E1A33-2F22-4AC0-9992-BC3F15AE21A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22532" name="Slide Number Placeholder 3">
            <a:extLst>
              <a:ext uri="{FF2B5EF4-FFF2-40B4-BE49-F238E27FC236}">
                <a16:creationId xmlns:a16="http://schemas.microsoft.com/office/drawing/2014/main" id="{D5789CA3-E7FD-485F-80BD-C5A2A49EB29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55A35504-C3B5-4791-9C18-73A728CEE7CC}" type="slidenum">
              <a:rPr lang="en-GB" altLang="en-US" smtClean="0"/>
              <a:pPr/>
              <a:t>27</a:t>
            </a:fld>
            <a:endParaRPr lang="en-GB"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92150" y="250825"/>
            <a:ext cx="5400675" cy="40513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C5ABB7FA-2627-47C9-9258-FDF90D155C04}" type="slidenum">
              <a:rPr lang="en-GB" smtClean="0"/>
              <a:t>3</a:t>
            </a:fld>
            <a:endParaRPr lang="en-GB"/>
          </a:p>
        </p:txBody>
      </p:sp>
    </p:spTree>
    <p:extLst>
      <p:ext uri="{BB962C8B-B14F-4D97-AF65-F5344CB8AC3E}">
        <p14:creationId xmlns:p14="http://schemas.microsoft.com/office/powerpoint/2010/main" val="4789270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92150" y="250825"/>
            <a:ext cx="5400675" cy="40513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C5ABB7FA-2627-47C9-9258-FDF90D155C04}" type="slidenum">
              <a:rPr lang="en-GB" smtClean="0"/>
              <a:t>8</a:t>
            </a:fld>
            <a:endParaRPr lang="en-GB" dirty="0"/>
          </a:p>
        </p:txBody>
      </p:sp>
    </p:spTree>
    <p:extLst>
      <p:ext uri="{BB962C8B-B14F-4D97-AF65-F5344CB8AC3E}">
        <p14:creationId xmlns:p14="http://schemas.microsoft.com/office/powerpoint/2010/main" val="30434272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92150" y="250825"/>
            <a:ext cx="5400675" cy="40513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B0D281A7-A1E1-4D26-B3FA-6DD64B0924F3}" type="slidenum">
              <a:rPr lang="en-GB" smtClean="0"/>
              <a:t>9</a:t>
            </a:fld>
            <a:endParaRPr lang="en-GB" dirty="0"/>
          </a:p>
        </p:txBody>
      </p:sp>
    </p:spTree>
    <p:extLst>
      <p:ext uri="{BB962C8B-B14F-4D97-AF65-F5344CB8AC3E}">
        <p14:creationId xmlns:p14="http://schemas.microsoft.com/office/powerpoint/2010/main" val="5841126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92150" y="250825"/>
            <a:ext cx="5400675" cy="40513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C5ABB7FA-2627-47C9-9258-FDF90D155C04}" type="slidenum">
              <a:rPr lang="en-GB" smtClean="0"/>
              <a:t>10</a:t>
            </a:fld>
            <a:endParaRPr lang="en-GB" dirty="0"/>
          </a:p>
        </p:txBody>
      </p:sp>
    </p:spTree>
    <p:extLst>
      <p:ext uri="{BB962C8B-B14F-4D97-AF65-F5344CB8AC3E}">
        <p14:creationId xmlns:p14="http://schemas.microsoft.com/office/powerpoint/2010/main" val="13746718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92150" y="250825"/>
            <a:ext cx="5400675" cy="40513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B0D281A7-A1E1-4D26-B3FA-6DD64B0924F3}" type="slidenum">
              <a:rPr lang="en-GB" smtClean="0"/>
              <a:t>11</a:t>
            </a:fld>
            <a:endParaRPr lang="en-GB" dirty="0"/>
          </a:p>
        </p:txBody>
      </p:sp>
    </p:spTree>
    <p:extLst>
      <p:ext uri="{BB962C8B-B14F-4D97-AF65-F5344CB8AC3E}">
        <p14:creationId xmlns:p14="http://schemas.microsoft.com/office/powerpoint/2010/main" val="17994973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92150" y="250825"/>
            <a:ext cx="5400675" cy="4051300"/>
          </a:xfrm>
        </p:spPr>
      </p:sp>
      <p:sp>
        <p:nvSpPr>
          <p:cNvPr id="3" name="Notes Placeholder 2"/>
          <p:cNvSpPr>
            <a:spLocks noGrp="1"/>
          </p:cNvSpPr>
          <p:nvPr>
            <p:ph type="body" idx="1"/>
          </p:nvPr>
        </p:nvSpPr>
        <p:spPr/>
        <p:txBody>
          <a:bodyPr/>
          <a:lstStyle/>
          <a:p>
            <a:r>
              <a:rPr lang="en-GB" sz="1200" b="1" kern="1200" dirty="0">
                <a:solidFill>
                  <a:schemeClr val="tx1"/>
                </a:solidFill>
                <a:effectLst/>
                <a:latin typeface="+mn-lt"/>
                <a:ea typeface="+mn-ea"/>
                <a:cs typeface="+mn-cs"/>
              </a:rPr>
              <a:t>the narrator/voiceover must be a practitioner/teacher, or someone who recently held such a role. </a:t>
            </a:r>
            <a:endParaRPr lang="en-GB" dirty="0"/>
          </a:p>
        </p:txBody>
      </p:sp>
      <p:sp>
        <p:nvSpPr>
          <p:cNvPr id="4" name="Slide Number Placeholder 3"/>
          <p:cNvSpPr>
            <a:spLocks noGrp="1"/>
          </p:cNvSpPr>
          <p:nvPr>
            <p:ph type="sldNum" sz="quarter" idx="10"/>
          </p:nvPr>
        </p:nvSpPr>
        <p:spPr/>
        <p:txBody>
          <a:bodyPr/>
          <a:lstStyle/>
          <a:p>
            <a:fld id="{C5ABB7FA-2627-47C9-9258-FDF90D155C04}" type="slidenum">
              <a:rPr lang="en-GB" smtClean="0"/>
              <a:t>12</a:t>
            </a:fld>
            <a:endParaRPr lang="en-GB" dirty="0"/>
          </a:p>
        </p:txBody>
      </p:sp>
    </p:spTree>
    <p:extLst>
      <p:ext uri="{BB962C8B-B14F-4D97-AF65-F5344CB8AC3E}">
        <p14:creationId xmlns:p14="http://schemas.microsoft.com/office/powerpoint/2010/main" val="12169531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92150" y="250825"/>
            <a:ext cx="5400675" cy="40513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C5ABB7FA-2627-47C9-9258-FDF90D155C04}" type="slidenum">
              <a:rPr lang="en-GB" smtClean="0"/>
              <a:t>13</a:t>
            </a:fld>
            <a:endParaRPr lang="en-GB" dirty="0"/>
          </a:p>
        </p:txBody>
      </p:sp>
    </p:spTree>
    <p:extLst>
      <p:ext uri="{BB962C8B-B14F-4D97-AF65-F5344CB8AC3E}">
        <p14:creationId xmlns:p14="http://schemas.microsoft.com/office/powerpoint/2010/main" val="12399682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81075"/>
            <a:ext cx="7772400" cy="1470025"/>
          </a:xfrm>
        </p:spPr>
        <p:txBody>
          <a:bodyPr>
            <a:noAutofit/>
          </a:bodyPr>
          <a:lstStyle>
            <a:lvl1pPr algn="l">
              <a:defRPr lang="en-GB" sz="5400" b="1" kern="1200" noProof="0" dirty="0" smtClean="0">
                <a:solidFill>
                  <a:srgbClr val="104F75"/>
                </a:solidFill>
                <a:latin typeface="+mj-lt"/>
                <a:ea typeface="+mn-ea"/>
                <a:cs typeface="+mn-cs"/>
              </a:defRPr>
            </a:lvl1pPr>
          </a:lstStyle>
          <a:p>
            <a:r>
              <a:rPr lang="en-US" dirty="0"/>
              <a:t>Click to edit Master title style</a:t>
            </a:r>
            <a:endParaRPr lang="en-GB" dirty="0"/>
          </a:p>
        </p:txBody>
      </p:sp>
      <p:sp>
        <p:nvSpPr>
          <p:cNvPr id="3" name="Subtitle 2"/>
          <p:cNvSpPr>
            <a:spLocks noGrp="1"/>
          </p:cNvSpPr>
          <p:nvPr>
            <p:ph type="subTitle" idx="1"/>
          </p:nvPr>
        </p:nvSpPr>
        <p:spPr>
          <a:xfrm>
            <a:off x="683568" y="2924944"/>
            <a:ext cx="6400800" cy="1752600"/>
          </a:xfrm>
        </p:spPr>
        <p:txBody>
          <a:bodyPr>
            <a:noAutofit/>
          </a:bodyPr>
          <a:lstStyle>
            <a:lvl1pPr marL="0" indent="0" algn="l">
              <a:buNone/>
              <a:defRPr sz="2000" b="1">
                <a:solidFill>
                  <a:schemeClr val="tx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lang="en-GB" dirty="0"/>
          </a:p>
        </p:txBody>
      </p:sp>
      <p:sp>
        <p:nvSpPr>
          <p:cNvPr id="12" name="Date Placeholder 3"/>
          <p:cNvSpPr>
            <a:spLocks noGrp="1"/>
          </p:cNvSpPr>
          <p:nvPr>
            <p:ph type="dt" sz="half" idx="2"/>
          </p:nvPr>
        </p:nvSpPr>
        <p:spPr>
          <a:xfrm>
            <a:off x="2123728" y="6334125"/>
            <a:ext cx="1224136" cy="365125"/>
          </a:xfrm>
          <a:prstGeom prst="rect">
            <a:avLst/>
          </a:prstGeom>
        </p:spPr>
        <p:txBody>
          <a:bodyPr/>
          <a:lstStyle>
            <a:lvl1pPr>
              <a:defRPr sz="1200">
                <a:solidFill>
                  <a:schemeClr val="tx1">
                    <a:lumMod val="50000"/>
                    <a:lumOff val="50000"/>
                  </a:schemeClr>
                </a:solidFill>
              </a:defRPr>
            </a:lvl1pPr>
          </a:lstStyle>
          <a:p>
            <a:fld id="{B5E69749-5551-4F5F-A3EA-C88943F21456}" type="datetimeFigureOut">
              <a:rPr lang="en-GB" smtClean="0"/>
              <a:pPr/>
              <a:t>20/02/2020</a:t>
            </a:fld>
            <a:endParaRPr lang="en-GB" dirty="0"/>
          </a:p>
        </p:txBody>
      </p:sp>
      <p:sp>
        <p:nvSpPr>
          <p:cNvPr id="13" name="Footer Placeholder 4"/>
          <p:cNvSpPr>
            <a:spLocks noGrp="1"/>
          </p:cNvSpPr>
          <p:nvPr>
            <p:ph type="ftr" sz="quarter" idx="3"/>
          </p:nvPr>
        </p:nvSpPr>
        <p:spPr>
          <a:xfrm>
            <a:off x="3419872" y="6334125"/>
            <a:ext cx="4464496" cy="365125"/>
          </a:xfrm>
          <a:prstGeom prst="rect">
            <a:avLst/>
          </a:prstGeom>
        </p:spPr>
        <p:txBody>
          <a:bodyPr/>
          <a:lstStyle>
            <a:lvl1pPr>
              <a:defRPr lang="en-GB" sz="1200" kern="1200" dirty="0">
                <a:solidFill>
                  <a:schemeClr val="tx1">
                    <a:lumMod val="50000"/>
                    <a:lumOff val="50000"/>
                  </a:schemeClr>
                </a:solidFill>
                <a:latin typeface="+mn-lt"/>
                <a:ea typeface="+mn-ea"/>
                <a:cs typeface="+mn-cs"/>
              </a:defRPr>
            </a:lvl1pPr>
          </a:lstStyle>
          <a:p>
            <a:endParaRPr lang="en-GB" dirty="0"/>
          </a:p>
        </p:txBody>
      </p:sp>
      <p:sp>
        <p:nvSpPr>
          <p:cNvPr id="14" name="Slide Number Placeholder 5"/>
          <p:cNvSpPr>
            <a:spLocks noGrp="1"/>
          </p:cNvSpPr>
          <p:nvPr>
            <p:ph type="sldNum" sz="quarter" idx="4"/>
          </p:nvPr>
        </p:nvSpPr>
        <p:spPr>
          <a:xfrm>
            <a:off x="7945388" y="6334125"/>
            <a:ext cx="514400" cy="365125"/>
          </a:xfrm>
          <a:prstGeom prst="rect">
            <a:avLst/>
          </a:prstGeom>
        </p:spPr>
        <p:txBody>
          <a:bodyPr/>
          <a:lstStyle>
            <a:lvl1pPr>
              <a:defRPr sz="1200">
                <a:solidFill>
                  <a:schemeClr val="tx1">
                    <a:lumMod val="50000"/>
                    <a:lumOff val="50000"/>
                  </a:schemeClr>
                </a:solidFill>
              </a:defRPr>
            </a:lvl1pPr>
          </a:lstStyle>
          <a:p>
            <a:fld id="{5DB98E5A-76C0-453E-B1E0-BC4AB04722D5}" type="slidenum">
              <a:rPr lang="en-GB" smtClean="0"/>
              <a:pPr/>
              <a:t>‹#›</a:t>
            </a:fld>
            <a:endParaRPr lang="en-GB" dirty="0"/>
          </a:p>
        </p:txBody>
      </p:sp>
    </p:spTree>
    <p:extLst>
      <p:ext uri="{BB962C8B-B14F-4D97-AF65-F5344CB8AC3E}">
        <p14:creationId xmlns:p14="http://schemas.microsoft.com/office/powerpoint/2010/main" val="28722737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3"/>
          <p:cNvSpPr>
            <a:spLocks noGrp="1"/>
          </p:cNvSpPr>
          <p:nvPr>
            <p:ph type="dt" sz="half" idx="2"/>
          </p:nvPr>
        </p:nvSpPr>
        <p:spPr>
          <a:xfrm>
            <a:off x="2123728" y="6334125"/>
            <a:ext cx="1224136" cy="365125"/>
          </a:xfrm>
          <a:prstGeom prst="rect">
            <a:avLst/>
          </a:prstGeom>
        </p:spPr>
        <p:txBody>
          <a:bodyPr/>
          <a:lstStyle>
            <a:lvl1pPr>
              <a:defRPr sz="1200">
                <a:solidFill>
                  <a:schemeClr val="tx1">
                    <a:lumMod val="50000"/>
                    <a:lumOff val="50000"/>
                  </a:schemeClr>
                </a:solidFill>
              </a:defRPr>
            </a:lvl1pPr>
          </a:lstStyle>
          <a:p>
            <a:fld id="{B5E69749-5551-4F5F-A3EA-C88943F21456}" type="datetimeFigureOut">
              <a:rPr lang="en-GB" smtClean="0"/>
              <a:pPr/>
              <a:t>20/02/2020</a:t>
            </a:fld>
            <a:endParaRPr lang="en-GB" dirty="0"/>
          </a:p>
        </p:txBody>
      </p:sp>
      <p:sp>
        <p:nvSpPr>
          <p:cNvPr id="6" name="Footer Placeholder 4"/>
          <p:cNvSpPr>
            <a:spLocks noGrp="1"/>
          </p:cNvSpPr>
          <p:nvPr>
            <p:ph type="ftr" sz="quarter" idx="3"/>
          </p:nvPr>
        </p:nvSpPr>
        <p:spPr>
          <a:xfrm>
            <a:off x="3419872" y="6334125"/>
            <a:ext cx="4464496" cy="365125"/>
          </a:xfrm>
          <a:prstGeom prst="rect">
            <a:avLst/>
          </a:prstGeom>
        </p:spPr>
        <p:txBody>
          <a:bodyPr/>
          <a:lstStyle>
            <a:lvl1pPr>
              <a:defRPr lang="en-GB" sz="1200" kern="1200" dirty="0">
                <a:solidFill>
                  <a:schemeClr val="tx1">
                    <a:lumMod val="50000"/>
                    <a:lumOff val="50000"/>
                  </a:schemeClr>
                </a:solidFill>
                <a:latin typeface="+mn-lt"/>
                <a:ea typeface="+mn-ea"/>
                <a:cs typeface="+mn-cs"/>
              </a:defRPr>
            </a:lvl1pPr>
          </a:lstStyle>
          <a:p>
            <a:endParaRPr lang="en-GB" dirty="0"/>
          </a:p>
        </p:txBody>
      </p:sp>
      <p:sp>
        <p:nvSpPr>
          <p:cNvPr id="7" name="Slide Number Placeholder 5"/>
          <p:cNvSpPr>
            <a:spLocks noGrp="1"/>
          </p:cNvSpPr>
          <p:nvPr>
            <p:ph type="sldNum" sz="quarter" idx="4"/>
          </p:nvPr>
        </p:nvSpPr>
        <p:spPr>
          <a:xfrm>
            <a:off x="7945388" y="6334125"/>
            <a:ext cx="514400" cy="365125"/>
          </a:xfrm>
          <a:prstGeom prst="rect">
            <a:avLst/>
          </a:prstGeom>
        </p:spPr>
        <p:txBody>
          <a:bodyPr/>
          <a:lstStyle>
            <a:lvl1pPr>
              <a:defRPr sz="1200">
                <a:solidFill>
                  <a:schemeClr val="tx1">
                    <a:lumMod val="50000"/>
                    <a:lumOff val="50000"/>
                  </a:schemeClr>
                </a:solidFill>
              </a:defRPr>
            </a:lvl1pPr>
          </a:lstStyle>
          <a:p>
            <a:fld id="{5DB98E5A-76C0-453E-B1E0-BC4AB04722D5}" type="slidenum">
              <a:rPr lang="en-GB" smtClean="0"/>
              <a:pPr/>
              <a:t>‹#›</a:t>
            </a:fld>
            <a:endParaRPr lang="en-GB" dirty="0"/>
          </a:p>
        </p:txBody>
      </p:sp>
    </p:spTree>
    <p:extLst>
      <p:ext uri="{BB962C8B-B14F-4D97-AF65-F5344CB8AC3E}">
        <p14:creationId xmlns:p14="http://schemas.microsoft.com/office/powerpoint/2010/main" val="153667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2" y="335919"/>
            <a:ext cx="7775575" cy="645155"/>
          </a:xfrm>
        </p:spPr>
        <p:txBody>
          <a:bodyPr vert="horz" lIns="91440" tIns="45720" rIns="91440" bIns="45720" rtlCol="0" anchor="ctr">
            <a:noAutofit/>
          </a:bodyPr>
          <a:lstStyle>
            <a:lvl1pPr>
              <a:defRPr lang="en-GB" dirty="0"/>
            </a:lvl1pPr>
          </a:lstStyle>
          <a:p>
            <a:pPr lvl="0"/>
            <a:r>
              <a:rPr lang="en-US" dirty="0"/>
              <a:t>Click to edit Master title style</a:t>
            </a:r>
            <a:endParaRPr lang="en-GB" dirty="0"/>
          </a:p>
        </p:txBody>
      </p:sp>
      <p:sp>
        <p:nvSpPr>
          <p:cNvPr id="3" name="Picture Placeholder 2"/>
          <p:cNvSpPr>
            <a:spLocks noGrp="1"/>
          </p:cNvSpPr>
          <p:nvPr>
            <p:ph type="pic" idx="1"/>
          </p:nvPr>
        </p:nvSpPr>
        <p:spPr>
          <a:xfrm>
            <a:off x="1872271" y="1187202"/>
            <a:ext cx="5256584" cy="4112369"/>
          </a:xfrm>
          <a:ln>
            <a:solidFill>
              <a:schemeClr val="tx2"/>
            </a:solid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4" name="Text Placeholder 3"/>
          <p:cNvSpPr>
            <a:spLocks noGrp="1"/>
          </p:cNvSpPr>
          <p:nvPr>
            <p:ph type="body" sz="half" idx="2"/>
          </p:nvPr>
        </p:nvSpPr>
        <p:spPr>
          <a:xfrm>
            <a:off x="1763688" y="5445571"/>
            <a:ext cx="5486400" cy="35969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8" name="Date Placeholder 3"/>
          <p:cNvSpPr>
            <a:spLocks noGrp="1"/>
          </p:cNvSpPr>
          <p:nvPr>
            <p:ph type="dt" sz="half" idx="10"/>
          </p:nvPr>
        </p:nvSpPr>
        <p:spPr>
          <a:xfrm>
            <a:off x="2123728" y="6334125"/>
            <a:ext cx="1224136" cy="365125"/>
          </a:xfrm>
          <a:prstGeom prst="rect">
            <a:avLst/>
          </a:prstGeom>
        </p:spPr>
        <p:txBody>
          <a:bodyPr/>
          <a:lstStyle>
            <a:lvl1pPr>
              <a:defRPr sz="1200">
                <a:solidFill>
                  <a:schemeClr val="tx1">
                    <a:lumMod val="50000"/>
                    <a:lumOff val="50000"/>
                  </a:schemeClr>
                </a:solidFill>
              </a:defRPr>
            </a:lvl1pPr>
          </a:lstStyle>
          <a:p>
            <a:fld id="{B5E69749-5551-4F5F-A3EA-C88943F21456}" type="datetimeFigureOut">
              <a:rPr lang="en-GB" smtClean="0"/>
              <a:pPr/>
              <a:t>20/02/2020</a:t>
            </a:fld>
            <a:endParaRPr lang="en-GB" dirty="0"/>
          </a:p>
        </p:txBody>
      </p:sp>
      <p:sp>
        <p:nvSpPr>
          <p:cNvPr id="9" name="Footer Placeholder 4"/>
          <p:cNvSpPr>
            <a:spLocks noGrp="1"/>
          </p:cNvSpPr>
          <p:nvPr>
            <p:ph type="ftr" sz="quarter" idx="3"/>
          </p:nvPr>
        </p:nvSpPr>
        <p:spPr>
          <a:xfrm>
            <a:off x="3419872" y="6334125"/>
            <a:ext cx="4464496" cy="365125"/>
          </a:xfrm>
          <a:prstGeom prst="rect">
            <a:avLst/>
          </a:prstGeom>
        </p:spPr>
        <p:txBody>
          <a:bodyPr/>
          <a:lstStyle>
            <a:lvl1pPr>
              <a:defRPr lang="en-GB" sz="1200" kern="1200" dirty="0">
                <a:solidFill>
                  <a:schemeClr val="tx1">
                    <a:lumMod val="50000"/>
                    <a:lumOff val="50000"/>
                  </a:schemeClr>
                </a:solidFill>
                <a:latin typeface="+mn-lt"/>
                <a:ea typeface="+mn-ea"/>
                <a:cs typeface="+mn-cs"/>
              </a:defRPr>
            </a:lvl1pPr>
          </a:lstStyle>
          <a:p>
            <a:endParaRPr lang="en-GB" dirty="0"/>
          </a:p>
        </p:txBody>
      </p:sp>
      <p:sp>
        <p:nvSpPr>
          <p:cNvPr id="10" name="Slide Number Placeholder 5"/>
          <p:cNvSpPr>
            <a:spLocks noGrp="1"/>
          </p:cNvSpPr>
          <p:nvPr>
            <p:ph type="sldNum" sz="quarter" idx="4"/>
          </p:nvPr>
        </p:nvSpPr>
        <p:spPr>
          <a:xfrm>
            <a:off x="7945388" y="6334125"/>
            <a:ext cx="514400" cy="365125"/>
          </a:xfrm>
          <a:prstGeom prst="rect">
            <a:avLst/>
          </a:prstGeom>
        </p:spPr>
        <p:txBody>
          <a:bodyPr/>
          <a:lstStyle>
            <a:lvl1pPr>
              <a:defRPr sz="1200">
                <a:solidFill>
                  <a:schemeClr val="tx1">
                    <a:lumMod val="50000"/>
                    <a:lumOff val="50000"/>
                  </a:schemeClr>
                </a:solidFill>
              </a:defRPr>
            </a:lvl1pPr>
          </a:lstStyle>
          <a:p>
            <a:fld id="{5DB98E5A-76C0-453E-B1E0-BC4AB04722D5}" type="slidenum">
              <a:rPr lang="en-GB" smtClean="0"/>
              <a:pPr/>
              <a:t>‹#›</a:t>
            </a:fld>
            <a:endParaRPr lang="en-GB" dirty="0"/>
          </a:p>
        </p:txBody>
      </p:sp>
    </p:spTree>
    <p:extLst>
      <p:ext uri="{BB962C8B-B14F-4D97-AF65-F5344CB8AC3E}">
        <p14:creationId xmlns:p14="http://schemas.microsoft.com/office/powerpoint/2010/main" val="34878766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GB" dirty="0"/>
          </a:p>
        </p:txBody>
      </p:sp>
      <p:sp>
        <p:nvSpPr>
          <p:cNvPr id="3" name="Date Placeholder 2"/>
          <p:cNvSpPr>
            <a:spLocks noGrp="1"/>
          </p:cNvSpPr>
          <p:nvPr>
            <p:ph type="dt" sz="half" idx="10"/>
          </p:nvPr>
        </p:nvSpPr>
        <p:spPr/>
        <p:txBody>
          <a:bodyPr/>
          <a:lstStyle/>
          <a:p>
            <a:fld id="{B5E69749-5551-4F5F-A3EA-C88943F21456}" type="datetimeFigureOut">
              <a:rPr lang="en-GB" smtClean="0"/>
              <a:pPr/>
              <a:t>20/02/2020</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5DB98E5A-76C0-453E-B1E0-BC4AB04722D5}" type="slidenum">
              <a:rPr lang="en-GB" smtClean="0"/>
              <a:pPr/>
              <a:t>‹#›</a:t>
            </a:fld>
            <a:endParaRPr lang="en-GB" dirty="0"/>
          </a:p>
        </p:txBody>
      </p:sp>
    </p:spTree>
    <p:extLst>
      <p:ext uri="{BB962C8B-B14F-4D97-AF65-F5344CB8AC3E}">
        <p14:creationId xmlns:p14="http://schemas.microsoft.com/office/powerpoint/2010/main" val="1710375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4213" y="333374"/>
            <a:ext cx="7775575" cy="647701"/>
          </a:xfrm>
        </p:spPr>
        <p:txBody>
          <a:bodyPr/>
          <a:lstStyle/>
          <a:p>
            <a:r>
              <a:rPr lang="en-US"/>
              <a:t>Click to edit Master title style</a:t>
            </a:r>
            <a:endParaRPr lang="en-GB"/>
          </a:p>
        </p:txBody>
      </p:sp>
      <p:sp>
        <p:nvSpPr>
          <p:cNvPr id="3" name="Content Placeholder 2"/>
          <p:cNvSpPr>
            <a:spLocks noGrp="1"/>
          </p:cNvSpPr>
          <p:nvPr>
            <p:ph idx="1"/>
          </p:nvPr>
        </p:nvSpPr>
        <p:spPr>
          <a:xfrm>
            <a:off x="684212" y="1196976"/>
            <a:ext cx="7775575" cy="4679949"/>
          </a:xfrm>
        </p:spPr>
        <p:txBody>
          <a:bodyPr/>
          <a:lstStyle>
            <a:lvl1pPr marL="342900" marR="0" indent="-3429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lvl1pPr>
            <a:lvl2pPr marL="742950" marR="0" indent="-28575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lvl2pPr>
            <a:lvl3pPr marL="11430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lvl3pPr>
            <a:lvl4pPr marL="16002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lvl4pPr>
            <a:lvl5pPr marL="20574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lvl5pPr>
          </a:lstStyle>
          <a:p>
            <a:pPr marL="342900" marR="0" lvl="0" indent="-3429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2000" b="1" i="0" u="none" strike="noStrike" kern="1200" cap="none" spc="0" normalizeH="0" baseline="0" noProof="0" dirty="0">
                <a:ln>
                  <a:noFill/>
                </a:ln>
                <a:solidFill>
                  <a:prstClr val="black"/>
                </a:solidFill>
                <a:effectLst/>
                <a:uLnTx/>
                <a:uFillTx/>
                <a:latin typeface="+mn-lt"/>
                <a:ea typeface="+mn-ea"/>
                <a:cs typeface="+mn-cs"/>
              </a:rPr>
              <a:t>Click to edit Master text styles</a:t>
            </a:r>
          </a:p>
          <a:p>
            <a:pPr marL="742950" marR="0" lvl="1" indent="-28575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2000" b="0" i="0" u="none" strike="noStrike" kern="1200" cap="none" spc="0" normalizeH="0" baseline="0" noProof="0" dirty="0">
                <a:ln>
                  <a:noFill/>
                </a:ln>
                <a:solidFill>
                  <a:prstClr val="black"/>
                </a:solidFill>
                <a:effectLst/>
                <a:uLnTx/>
                <a:uFillTx/>
                <a:latin typeface="+mn-lt"/>
                <a:ea typeface="+mn-ea"/>
                <a:cs typeface="+mn-cs"/>
              </a:rPr>
              <a:t>Second level</a:t>
            </a:r>
          </a:p>
          <a:p>
            <a:pPr marL="1143000" marR="0" lvl="2"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2000" b="0" i="0" u="none" strike="noStrike" kern="1200" cap="none" spc="0" normalizeH="0" baseline="0" noProof="0" dirty="0">
                <a:ln>
                  <a:noFill/>
                </a:ln>
                <a:solidFill>
                  <a:prstClr val="black"/>
                </a:solidFill>
                <a:effectLst/>
                <a:uLnTx/>
                <a:uFillTx/>
                <a:latin typeface="+mn-lt"/>
                <a:ea typeface="+mn-ea"/>
                <a:cs typeface="+mn-cs"/>
              </a:rPr>
              <a:t>Third level</a:t>
            </a:r>
          </a:p>
          <a:p>
            <a:pPr marL="1600200" marR="0" lvl="3"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1600" b="0" i="0" u="none" strike="noStrike" kern="1200" cap="none" spc="0" normalizeH="0" baseline="0" noProof="0" dirty="0">
                <a:ln>
                  <a:noFill/>
                </a:ln>
                <a:solidFill>
                  <a:prstClr val="black"/>
                </a:solidFill>
                <a:effectLst/>
                <a:uLnTx/>
                <a:uFillTx/>
                <a:latin typeface="+mn-lt"/>
                <a:ea typeface="+mn-ea"/>
                <a:cs typeface="+mn-cs"/>
              </a:rPr>
              <a:t>Fourth level</a:t>
            </a:r>
          </a:p>
          <a:p>
            <a:pPr marL="2057400" marR="0" lvl="4"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1600" b="0" i="0" u="none" strike="noStrike" kern="1200" cap="none" spc="0" normalizeH="0" baseline="0" noProof="0" dirty="0">
                <a:ln>
                  <a:noFill/>
                </a:ln>
                <a:solidFill>
                  <a:prstClr val="black"/>
                </a:solidFill>
                <a:effectLst/>
                <a:uLnTx/>
                <a:uFillTx/>
                <a:latin typeface="+mn-lt"/>
                <a:ea typeface="+mn-ea"/>
                <a:cs typeface="+mn-cs"/>
              </a:rPr>
              <a:t>Fifth level</a:t>
            </a:r>
            <a:endParaRPr kumimoji="0" lang="en-GB" sz="1600" b="0" i="0" u="none" strike="noStrike" kern="1200" cap="none" spc="0" normalizeH="0" baseline="0" noProof="0" dirty="0">
              <a:ln>
                <a:noFill/>
              </a:ln>
              <a:solidFill>
                <a:prstClr val="black"/>
              </a:solidFill>
              <a:effectLst/>
              <a:uLnTx/>
              <a:uFillTx/>
              <a:latin typeface="+mn-lt"/>
              <a:ea typeface="+mn-ea"/>
              <a:cs typeface="+mn-cs"/>
            </a:endParaRPr>
          </a:p>
        </p:txBody>
      </p:sp>
      <p:sp>
        <p:nvSpPr>
          <p:cNvPr id="7" name="Date Placeholder 3"/>
          <p:cNvSpPr>
            <a:spLocks noGrp="1"/>
          </p:cNvSpPr>
          <p:nvPr>
            <p:ph type="dt" sz="half" idx="2"/>
          </p:nvPr>
        </p:nvSpPr>
        <p:spPr>
          <a:xfrm>
            <a:off x="2123728" y="6334125"/>
            <a:ext cx="1224136" cy="365125"/>
          </a:xfrm>
          <a:prstGeom prst="rect">
            <a:avLst/>
          </a:prstGeom>
        </p:spPr>
        <p:txBody>
          <a:bodyPr/>
          <a:lstStyle>
            <a:lvl1pPr>
              <a:defRPr sz="1200">
                <a:solidFill>
                  <a:schemeClr val="tx1">
                    <a:lumMod val="50000"/>
                    <a:lumOff val="50000"/>
                  </a:schemeClr>
                </a:solidFill>
              </a:defRPr>
            </a:lvl1pPr>
          </a:lstStyle>
          <a:p>
            <a:fld id="{B5E69749-5551-4F5F-A3EA-C88943F21456}" type="datetimeFigureOut">
              <a:rPr lang="en-GB" smtClean="0"/>
              <a:pPr/>
              <a:t>20/02/2020</a:t>
            </a:fld>
            <a:endParaRPr lang="en-GB" dirty="0"/>
          </a:p>
        </p:txBody>
      </p:sp>
      <p:sp>
        <p:nvSpPr>
          <p:cNvPr id="8" name="Footer Placeholder 4"/>
          <p:cNvSpPr>
            <a:spLocks noGrp="1"/>
          </p:cNvSpPr>
          <p:nvPr>
            <p:ph type="ftr" sz="quarter" idx="3"/>
          </p:nvPr>
        </p:nvSpPr>
        <p:spPr>
          <a:xfrm>
            <a:off x="3419872" y="6334125"/>
            <a:ext cx="4464496" cy="365125"/>
          </a:xfrm>
          <a:prstGeom prst="rect">
            <a:avLst/>
          </a:prstGeom>
        </p:spPr>
        <p:txBody>
          <a:bodyPr/>
          <a:lstStyle>
            <a:lvl1pPr>
              <a:defRPr lang="en-GB" sz="1200" kern="1200" dirty="0">
                <a:solidFill>
                  <a:schemeClr val="tx1">
                    <a:lumMod val="50000"/>
                    <a:lumOff val="50000"/>
                  </a:schemeClr>
                </a:solidFill>
                <a:latin typeface="+mn-lt"/>
                <a:ea typeface="+mn-ea"/>
                <a:cs typeface="+mn-cs"/>
              </a:defRPr>
            </a:lvl1pPr>
          </a:lstStyle>
          <a:p>
            <a:endParaRPr lang="en-GB" dirty="0"/>
          </a:p>
        </p:txBody>
      </p:sp>
      <p:sp>
        <p:nvSpPr>
          <p:cNvPr id="9" name="Slide Number Placeholder 5"/>
          <p:cNvSpPr>
            <a:spLocks noGrp="1"/>
          </p:cNvSpPr>
          <p:nvPr>
            <p:ph type="sldNum" sz="quarter" idx="4"/>
          </p:nvPr>
        </p:nvSpPr>
        <p:spPr>
          <a:xfrm>
            <a:off x="7945388" y="6334125"/>
            <a:ext cx="514400" cy="365125"/>
          </a:xfrm>
          <a:prstGeom prst="rect">
            <a:avLst/>
          </a:prstGeom>
        </p:spPr>
        <p:txBody>
          <a:bodyPr/>
          <a:lstStyle>
            <a:lvl1pPr>
              <a:defRPr sz="1200">
                <a:solidFill>
                  <a:schemeClr val="tx1">
                    <a:lumMod val="50000"/>
                    <a:lumOff val="50000"/>
                  </a:schemeClr>
                </a:solidFill>
              </a:defRPr>
            </a:lvl1pPr>
          </a:lstStyle>
          <a:p>
            <a:fld id="{5DB98E5A-76C0-453E-B1E0-BC4AB04722D5}" type="slidenum">
              <a:rPr lang="en-GB" smtClean="0"/>
              <a:pPr/>
              <a:t>‹#›</a:t>
            </a:fld>
            <a:endParaRPr lang="en-GB" dirty="0"/>
          </a:p>
        </p:txBody>
      </p:sp>
    </p:spTree>
    <p:extLst>
      <p:ext uri="{BB962C8B-B14F-4D97-AF65-F5344CB8AC3E}">
        <p14:creationId xmlns:p14="http://schemas.microsoft.com/office/powerpoint/2010/main" val="20175966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8921" y="981075"/>
            <a:ext cx="7775575" cy="1253337"/>
          </a:xfrm>
        </p:spPr>
        <p:txBody>
          <a:bodyPr anchor="t"/>
          <a:lstStyle>
            <a:lvl1pPr algn="l">
              <a:defRPr sz="4000" b="1" cap="none" baseline="0"/>
            </a:lvl1pPr>
          </a:lstStyle>
          <a:p>
            <a:r>
              <a:rPr lang="en-US" dirty="0"/>
              <a:t>Click to edit Master title style</a:t>
            </a:r>
            <a:endParaRPr lang="en-GB" dirty="0"/>
          </a:p>
        </p:txBody>
      </p:sp>
      <p:sp>
        <p:nvSpPr>
          <p:cNvPr id="3" name="Text Placeholder 2"/>
          <p:cNvSpPr>
            <a:spLocks noGrp="1"/>
          </p:cNvSpPr>
          <p:nvPr>
            <p:ph type="body" idx="1"/>
          </p:nvPr>
        </p:nvSpPr>
        <p:spPr>
          <a:xfrm>
            <a:off x="691109" y="2420888"/>
            <a:ext cx="7775575" cy="1500187"/>
          </a:xfrm>
        </p:spPr>
        <p:txBody>
          <a:bodyPr anchor="t" anchorCtr="0"/>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7" name="Date Placeholder 3"/>
          <p:cNvSpPr>
            <a:spLocks noGrp="1"/>
          </p:cNvSpPr>
          <p:nvPr>
            <p:ph type="dt" sz="half" idx="2"/>
          </p:nvPr>
        </p:nvSpPr>
        <p:spPr>
          <a:xfrm>
            <a:off x="2123728" y="6334125"/>
            <a:ext cx="1224136" cy="365125"/>
          </a:xfrm>
          <a:prstGeom prst="rect">
            <a:avLst/>
          </a:prstGeom>
        </p:spPr>
        <p:txBody>
          <a:bodyPr/>
          <a:lstStyle>
            <a:lvl1pPr>
              <a:defRPr sz="1200">
                <a:solidFill>
                  <a:schemeClr val="tx1">
                    <a:lumMod val="50000"/>
                    <a:lumOff val="50000"/>
                  </a:schemeClr>
                </a:solidFill>
              </a:defRPr>
            </a:lvl1pPr>
          </a:lstStyle>
          <a:p>
            <a:fld id="{B5E69749-5551-4F5F-A3EA-C88943F21456}" type="datetimeFigureOut">
              <a:rPr lang="en-GB" smtClean="0"/>
              <a:pPr/>
              <a:t>20/02/2020</a:t>
            </a:fld>
            <a:endParaRPr lang="en-GB" dirty="0"/>
          </a:p>
        </p:txBody>
      </p:sp>
      <p:sp>
        <p:nvSpPr>
          <p:cNvPr id="8" name="Footer Placeholder 4"/>
          <p:cNvSpPr>
            <a:spLocks noGrp="1"/>
          </p:cNvSpPr>
          <p:nvPr>
            <p:ph type="ftr" sz="quarter" idx="3"/>
          </p:nvPr>
        </p:nvSpPr>
        <p:spPr>
          <a:xfrm>
            <a:off x="3419872" y="6334125"/>
            <a:ext cx="4464496" cy="365125"/>
          </a:xfrm>
          <a:prstGeom prst="rect">
            <a:avLst/>
          </a:prstGeom>
        </p:spPr>
        <p:txBody>
          <a:bodyPr/>
          <a:lstStyle>
            <a:lvl1pPr>
              <a:defRPr lang="en-GB" sz="1200" kern="1200" dirty="0">
                <a:solidFill>
                  <a:schemeClr val="tx1">
                    <a:lumMod val="50000"/>
                    <a:lumOff val="50000"/>
                  </a:schemeClr>
                </a:solidFill>
                <a:latin typeface="+mn-lt"/>
                <a:ea typeface="+mn-ea"/>
                <a:cs typeface="+mn-cs"/>
              </a:defRPr>
            </a:lvl1pPr>
          </a:lstStyle>
          <a:p>
            <a:endParaRPr lang="en-GB" dirty="0"/>
          </a:p>
        </p:txBody>
      </p:sp>
      <p:sp>
        <p:nvSpPr>
          <p:cNvPr id="9" name="Slide Number Placeholder 5"/>
          <p:cNvSpPr>
            <a:spLocks noGrp="1"/>
          </p:cNvSpPr>
          <p:nvPr>
            <p:ph type="sldNum" sz="quarter" idx="4"/>
          </p:nvPr>
        </p:nvSpPr>
        <p:spPr>
          <a:xfrm>
            <a:off x="7945388" y="6334125"/>
            <a:ext cx="514400" cy="365125"/>
          </a:xfrm>
          <a:prstGeom prst="rect">
            <a:avLst/>
          </a:prstGeom>
        </p:spPr>
        <p:txBody>
          <a:bodyPr/>
          <a:lstStyle>
            <a:lvl1pPr>
              <a:defRPr sz="1200">
                <a:solidFill>
                  <a:schemeClr val="tx1">
                    <a:lumMod val="50000"/>
                    <a:lumOff val="50000"/>
                  </a:schemeClr>
                </a:solidFill>
              </a:defRPr>
            </a:lvl1pPr>
          </a:lstStyle>
          <a:p>
            <a:fld id="{5DB98E5A-76C0-453E-B1E0-BC4AB04722D5}" type="slidenum">
              <a:rPr lang="en-GB" smtClean="0"/>
              <a:pPr/>
              <a:t>‹#›</a:t>
            </a:fld>
            <a:endParaRPr lang="en-GB" dirty="0"/>
          </a:p>
        </p:txBody>
      </p:sp>
    </p:spTree>
    <p:extLst>
      <p:ext uri="{BB962C8B-B14F-4D97-AF65-F5344CB8AC3E}">
        <p14:creationId xmlns:p14="http://schemas.microsoft.com/office/powerpoint/2010/main" val="2003298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684212" y="1196975"/>
            <a:ext cx="3811587" cy="4679950"/>
          </a:xfrm>
        </p:spPr>
        <p:txBody>
          <a:bodyPr/>
          <a:lstStyle>
            <a:lvl1pPr marL="342900" marR="0" indent="-3429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2000"/>
            </a:lvl1pPr>
            <a:lvl2pPr marL="742950" marR="0" indent="-28575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2000"/>
            </a:lvl2pPr>
            <a:lvl3pPr marL="11430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2000"/>
            </a:lvl3pPr>
            <a:lvl4pPr marL="16002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1600"/>
            </a:lvl4pPr>
            <a:lvl5pPr marL="20574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1600"/>
            </a:lvl5pPr>
            <a:lvl6pPr>
              <a:defRPr sz="1800"/>
            </a:lvl6pPr>
            <a:lvl7pPr>
              <a:defRPr sz="1800"/>
            </a:lvl7pPr>
            <a:lvl8pPr>
              <a:defRPr sz="1800"/>
            </a:lvl8pPr>
            <a:lvl9pPr>
              <a:defRPr sz="1800"/>
            </a:lvl9pPr>
          </a:lstStyle>
          <a:p>
            <a:pPr marL="342900" marR="0" lvl="0" indent="-3429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2000" b="1" i="0" u="none" strike="noStrike" kern="1200" cap="none" spc="0" normalizeH="0" baseline="0" noProof="0" dirty="0">
                <a:ln>
                  <a:noFill/>
                </a:ln>
                <a:solidFill>
                  <a:prstClr val="black"/>
                </a:solidFill>
                <a:effectLst/>
                <a:uLnTx/>
                <a:uFillTx/>
                <a:latin typeface="+mn-lt"/>
                <a:ea typeface="+mn-ea"/>
                <a:cs typeface="+mn-cs"/>
              </a:rPr>
              <a:t>Click to edit Master text styles</a:t>
            </a:r>
          </a:p>
          <a:p>
            <a:pPr marL="742950" marR="0" lvl="1" indent="-28575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2000" b="0" i="0" u="none" strike="noStrike" kern="1200" cap="none" spc="0" normalizeH="0" baseline="0" noProof="0" dirty="0">
                <a:ln>
                  <a:noFill/>
                </a:ln>
                <a:solidFill>
                  <a:prstClr val="black"/>
                </a:solidFill>
                <a:effectLst/>
                <a:uLnTx/>
                <a:uFillTx/>
                <a:latin typeface="+mn-lt"/>
                <a:ea typeface="+mn-ea"/>
                <a:cs typeface="+mn-cs"/>
              </a:rPr>
              <a:t>Second level</a:t>
            </a:r>
          </a:p>
          <a:p>
            <a:pPr marL="1143000" marR="0" lvl="2"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2000" b="0" i="0" u="none" strike="noStrike" kern="1200" cap="none" spc="0" normalizeH="0" baseline="0" noProof="0" dirty="0">
                <a:ln>
                  <a:noFill/>
                </a:ln>
                <a:solidFill>
                  <a:prstClr val="black"/>
                </a:solidFill>
                <a:effectLst/>
                <a:uLnTx/>
                <a:uFillTx/>
                <a:latin typeface="+mn-lt"/>
                <a:ea typeface="+mn-ea"/>
                <a:cs typeface="+mn-cs"/>
              </a:rPr>
              <a:t>Third level</a:t>
            </a:r>
          </a:p>
          <a:p>
            <a:pPr marL="1600200" marR="0" lvl="3"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1600" b="0" i="0" u="none" strike="noStrike" kern="1200" cap="none" spc="0" normalizeH="0" baseline="0" noProof="0" dirty="0">
                <a:ln>
                  <a:noFill/>
                </a:ln>
                <a:solidFill>
                  <a:prstClr val="black"/>
                </a:solidFill>
                <a:effectLst/>
                <a:uLnTx/>
                <a:uFillTx/>
                <a:latin typeface="+mn-lt"/>
                <a:ea typeface="+mn-ea"/>
                <a:cs typeface="+mn-cs"/>
              </a:rPr>
              <a:t>Fourth level</a:t>
            </a:r>
          </a:p>
          <a:p>
            <a:pPr marL="2057400" marR="0" lvl="4"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1600" b="0" i="0" u="none" strike="noStrike" kern="1200" cap="none" spc="0" normalizeH="0" baseline="0" noProof="0" dirty="0">
                <a:ln>
                  <a:noFill/>
                </a:ln>
                <a:solidFill>
                  <a:prstClr val="black"/>
                </a:solidFill>
                <a:effectLst/>
                <a:uLnTx/>
                <a:uFillTx/>
                <a:latin typeface="+mn-lt"/>
                <a:ea typeface="+mn-ea"/>
                <a:cs typeface="+mn-cs"/>
              </a:rPr>
              <a:t>Fifth level</a:t>
            </a:r>
            <a:endParaRPr kumimoji="0" lang="en-GB" sz="1600" b="0" i="0" u="none" strike="noStrike" kern="1200" cap="none" spc="0" normalizeH="0" baseline="0" noProof="0" dirty="0">
              <a:ln>
                <a:noFill/>
              </a:ln>
              <a:solidFill>
                <a:prstClr val="black"/>
              </a:solidFill>
              <a:effectLst/>
              <a:uLnTx/>
              <a:uFillTx/>
              <a:latin typeface="+mn-lt"/>
              <a:ea typeface="+mn-ea"/>
              <a:cs typeface="+mn-cs"/>
            </a:endParaRPr>
          </a:p>
        </p:txBody>
      </p:sp>
      <p:sp>
        <p:nvSpPr>
          <p:cNvPr id="4" name="Content Placeholder 3"/>
          <p:cNvSpPr>
            <a:spLocks noGrp="1"/>
          </p:cNvSpPr>
          <p:nvPr>
            <p:ph sz="half" idx="2"/>
          </p:nvPr>
        </p:nvSpPr>
        <p:spPr>
          <a:xfrm>
            <a:off x="4648200" y="1196975"/>
            <a:ext cx="3811588" cy="4679950"/>
          </a:xfrm>
        </p:spPr>
        <p:txBody>
          <a:bodyPr/>
          <a:lstStyle>
            <a:lvl1pPr marL="342900" marR="0" indent="-3429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2000"/>
            </a:lvl1pPr>
            <a:lvl2pPr marL="742950" marR="0" indent="-28575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2000"/>
            </a:lvl2pPr>
            <a:lvl3pPr marL="11430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2000"/>
            </a:lvl3pPr>
            <a:lvl4pPr marL="16002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1600"/>
            </a:lvl4pPr>
            <a:lvl5pPr marL="20574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1600"/>
            </a:lvl5pPr>
            <a:lvl6pPr>
              <a:defRPr sz="1800"/>
            </a:lvl6pPr>
            <a:lvl7pPr>
              <a:defRPr sz="1800"/>
            </a:lvl7pPr>
            <a:lvl8pPr>
              <a:defRPr sz="1800"/>
            </a:lvl8pPr>
            <a:lvl9pPr>
              <a:defRPr sz="1800"/>
            </a:lvl9pPr>
          </a:lstStyle>
          <a:p>
            <a:pPr marL="342900" marR="0" lvl="0" indent="-3429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2000" b="1" i="0" u="none" strike="noStrike" kern="1200" cap="none" spc="0" normalizeH="0" baseline="0" noProof="0" dirty="0">
                <a:ln>
                  <a:noFill/>
                </a:ln>
                <a:solidFill>
                  <a:prstClr val="black"/>
                </a:solidFill>
                <a:effectLst/>
                <a:uLnTx/>
                <a:uFillTx/>
                <a:latin typeface="+mn-lt"/>
                <a:ea typeface="+mn-ea"/>
                <a:cs typeface="+mn-cs"/>
              </a:rPr>
              <a:t>Click to edit Master text styles</a:t>
            </a:r>
          </a:p>
          <a:p>
            <a:pPr marL="742950" marR="0" lvl="1" indent="-28575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2000" b="0" i="0" u="none" strike="noStrike" kern="1200" cap="none" spc="0" normalizeH="0" baseline="0" noProof="0" dirty="0">
                <a:ln>
                  <a:noFill/>
                </a:ln>
                <a:solidFill>
                  <a:prstClr val="black"/>
                </a:solidFill>
                <a:effectLst/>
                <a:uLnTx/>
                <a:uFillTx/>
                <a:latin typeface="+mn-lt"/>
                <a:ea typeface="+mn-ea"/>
                <a:cs typeface="+mn-cs"/>
              </a:rPr>
              <a:t>Second level</a:t>
            </a:r>
          </a:p>
          <a:p>
            <a:pPr marL="1143000" marR="0" lvl="2"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2000" b="0" i="0" u="none" strike="noStrike" kern="1200" cap="none" spc="0" normalizeH="0" baseline="0" noProof="0" dirty="0">
                <a:ln>
                  <a:noFill/>
                </a:ln>
                <a:solidFill>
                  <a:prstClr val="black"/>
                </a:solidFill>
                <a:effectLst/>
                <a:uLnTx/>
                <a:uFillTx/>
                <a:latin typeface="+mn-lt"/>
                <a:ea typeface="+mn-ea"/>
                <a:cs typeface="+mn-cs"/>
              </a:rPr>
              <a:t>Third level</a:t>
            </a:r>
          </a:p>
          <a:p>
            <a:pPr marL="1600200" marR="0" lvl="3"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1600" b="0" i="0" u="none" strike="noStrike" kern="1200" cap="none" spc="0" normalizeH="0" baseline="0" noProof="0" dirty="0">
                <a:ln>
                  <a:noFill/>
                </a:ln>
                <a:solidFill>
                  <a:prstClr val="black"/>
                </a:solidFill>
                <a:effectLst/>
                <a:uLnTx/>
                <a:uFillTx/>
                <a:latin typeface="+mn-lt"/>
                <a:ea typeface="+mn-ea"/>
                <a:cs typeface="+mn-cs"/>
              </a:rPr>
              <a:t>Fourth level</a:t>
            </a:r>
          </a:p>
          <a:p>
            <a:pPr marL="2057400" marR="0" lvl="4"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1600" b="0" i="0" u="none" strike="noStrike" kern="1200" cap="none" spc="0" normalizeH="0" baseline="0" noProof="0" dirty="0">
                <a:ln>
                  <a:noFill/>
                </a:ln>
                <a:solidFill>
                  <a:prstClr val="black"/>
                </a:solidFill>
                <a:effectLst/>
                <a:uLnTx/>
                <a:uFillTx/>
                <a:latin typeface="+mn-lt"/>
                <a:ea typeface="+mn-ea"/>
                <a:cs typeface="+mn-cs"/>
              </a:rPr>
              <a:t>Fifth level</a:t>
            </a:r>
            <a:endParaRPr kumimoji="0" lang="en-GB" sz="1600" b="0" i="0" u="none" strike="noStrike" kern="1200" cap="none" spc="0" normalizeH="0" baseline="0" noProof="0" dirty="0">
              <a:ln>
                <a:noFill/>
              </a:ln>
              <a:solidFill>
                <a:prstClr val="black"/>
              </a:solidFill>
              <a:effectLst/>
              <a:uLnTx/>
              <a:uFillTx/>
              <a:latin typeface="+mn-lt"/>
              <a:ea typeface="+mn-ea"/>
              <a:cs typeface="+mn-cs"/>
            </a:endParaRPr>
          </a:p>
        </p:txBody>
      </p:sp>
      <p:sp>
        <p:nvSpPr>
          <p:cNvPr id="8" name="Date Placeholder 3"/>
          <p:cNvSpPr>
            <a:spLocks noGrp="1"/>
          </p:cNvSpPr>
          <p:nvPr>
            <p:ph type="dt" sz="half" idx="10"/>
          </p:nvPr>
        </p:nvSpPr>
        <p:spPr>
          <a:xfrm>
            <a:off x="2123728" y="6334125"/>
            <a:ext cx="1224136" cy="365125"/>
          </a:xfrm>
          <a:prstGeom prst="rect">
            <a:avLst/>
          </a:prstGeom>
        </p:spPr>
        <p:txBody>
          <a:bodyPr/>
          <a:lstStyle>
            <a:lvl1pPr>
              <a:defRPr sz="1200">
                <a:solidFill>
                  <a:schemeClr val="tx1">
                    <a:lumMod val="50000"/>
                    <a:lumOff val="50000"/>
                  </a:schemeClr>
                </a:solidFill>
              </a:defRPr>
            </a:lvl1pPr>
          </a:lstStyle>
          <a:p>
            <a:fld id="{B5E69749-5551-4F5F-A3EA-C88943F21456}" type="datetimeFigureOut">
              <a:rPr lang="en-GB" smtClean="0"/>
              <a:pPr/>
              <a:t>20/02/2020</a:t>
            </a:fld>
            <a:endParaRPr lang="en-GB" dirty="0"/>
          </a:p>
        </p:txBody>
      </p:sp>
      <p:sp>
        <p:nvSpPr>
          <p:cNvPr id="9" name="Footer Placeholder 4"/>
          <p:cNvSpPr>
            <a:spLocks noGrp="1"/>
          </p:cNvSpPr>
          <p:nvPr>
            <p:ph type="ftr" sz="quarter" idx="3"/>
          </p:nvPr>
        </p:nvSpPr>
        <p:spPr>
          <a:xfrm>
            <a:off x="3419872" y="6334125"/>
            <a:ext cx="4464496" cy="365125"/>
          </a:xfrm>
          <a:prstGeom prst="rect">
            <a:avLst/>
          </a:prstGeom>
        </p:spPr>
        <p:txBody>
          <a:bodyPr/>
          <a:lstStyle>
            <a:lvl1pPr>
              <a:defRPr lang="en-GB" sz="1200" kern="1200" dirty="0">
                <a:solidFill>
                  <a:schemeClr val="tx1">
                    <a:lumMod val="50000"/>
                    <a:lumOff val="50000"/>
                  </a:schemeClr>
                </a:solidFill>
                <a:latin typeface="+mn-lt"/>
                <a:ea typeface="+mn-ea"/>
                <a:cs typeface="+mn-cs"/>
              </a:defRPr>
            </a:lvl1pPr>
          </a:lstStyle>
          <a:p>
            <a:endParaRPr lang="en-GB" dirty="0"/>
          </a:p>
        </p:txBody>
      </p:sp>
      <p:sp>
        <p:nvSpPr>
          <p:cNvPr id="10" name="Slide Number Placeholder 5"/>
          <p:cNvSpPr>
            <a:spLocks noGrp="1"/>
          </p:cNvSpPr>
          <p:nvPr>
            <p:ph type="sldNum" sz="quarter" idx="4"/>
          </p:nvPr>
        </p:nvSpPr>
        <p:spPr>
          <a:xfrm>
            <a:off x="7945388" y="6334125"/>
            <a:ext cx="514400" cy="365125"/>
          </a:xfrm>
          <a:prstGeom prst="rect">
            <a:avLst/>
          </a:prstGeom>
        </p:spPr>
        <p:txBody>
          <a:bodyPr/>
          <a:lstStyle>
            <a:lvl1pPr>
              <a:defRPr sz="1200">
                <a:solidFill>
                  <a:schemeClr val="tx1">
                    <a:lumMod val="50000"/>
                    <a:lumOff val="50000"/>
                  </a:schemeClr>
                </a:solidFill>
              </a:defRPr>
            </a:lvl1pPr>
          </a:lstStyle>
          <a:p>
            <a:fld id="{5DB98E5A-76C0-453E-B1E0-BC4AB04722D5}" type="slidenum">
              <a:rPr lang="en-GB" smtClean="0"/>
              <a:pPr/>
              <a:t>‹#›</a:t>
            </a:fld>
            <a:endParaRPr lang="en-GB" dirty="0"/>
          </a:p>
        </p:txBody>
      </p:sp>
    </p:spTree>
    <p:extLst>
      <p:ext uri="{BB962C8B-B14F-4D97-AF65-F5344CB8AC3E}">
        <p14:creationId xmlns:p14="http://schemas.microsoft.com/office/powerpoint/2010/main" val="42044974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Emphasis box">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684213" y="1196975"/>
            <a:ext cx="3811587" cy="4679950"/>
          </a:xfrm>
        </p:spPr>
        <p:txBody>
          <a:bodyPr/>
          <a:lstStyle>
            <a:lvl1pPr marL="0" marR="0" indent="0" algn="l" defTabSz="914400" rtl="0" eaLnBrk="1" fontAlgn="auto" latinLnBrk="0" hangingPunct="1">
              <a:lnSpc>
                <a:spcPct val="120000"/>
              </a:lnSpc>
              <a:spcBef>
                <a:spcPts val="0"/>
              </a:spcBef>
              <a:spcAft>
                <a:spcPts val="600"/>
              </a:spcAft>
              <a:buClr>
                <a:srgbClr val="1F497D"/>
              </a:buClr>
              <a:buSzTx/>
              <a:buFontTx/>
              <a:buNone/>
              <a:tabLst/>
              <a:defRPr sz="2000"/>
            </a:lvl1pPr>
            <a:lvl2pPr marL="742950" marR="0" indent="-28575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2000"/>
            </a:lvl2pPr>
            <a:lvl3pPr marL="11430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2000"/>
            </a:lvl3pPr>
            <a:lvl4pPr marL="16002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1600"/>
            </a:lvl4pPr>
            <a:lvl5pPr marL="20574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1600"/>
            </a:lvl5pPr>
            <a:lvl6pPr>
              <a:defRPr sz="1800"/>
            </a:lvl6pPr>
            <a:lvl7pPr>
              <a:defRPr sz="1800"/>
            </a:lvl7pPr>
            <a:lvl8pPr>
              <a:defRPr sz="1800"/>
            </a:lvl8pPr>
            <a:lvl9pPr>
              <a:defRPr sz="1800"/>
            </a:lvl9pPr>
          </a:lstStyle>
          <a:p>
            <a:pPr marL="342900" marR="0" lvl="0" indent="-3429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2000" b="1" i="0" u="none" strike="noStrike" kern="1200" cap="none" spc="0" normalizeH="0" baseline="0" noProof="0" dirty="0">
                <a:ln>
                  <a:noFill/>
                </a:ln>
                <a:solidFill>
                  <a:prstClr val="black"/>
                </a:solidFill>
                <a:effectLst/>
                <a:uLnTx/>
                <a:uFillTx/>
                <a:latin typeface="+mn-lt"/>
                <a:ea typeface="+mn-ea"/>
                <a:cs typeface="+mn-cs"/>
              </a:rPr>
              <a:t>Click to edit Master text styles</a:t>
            </a:r>
          </a:p>
          <a:p>
            <a:pPr marL="742950" marR="0" lvl="1" indent="-28575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2000" b="0" i="0" u="none" strike="noStrike" kern="1200" cap="none" spc="0" normalizeH="0" baseline="0" noProof="0" dirty="0">
                <a:ln>
                  <a:noFill/>
                </a:ln>
                <a:solidFill>
                  <a:prstClr val="black"/>
                </a:solidFill>
                <a:effectLst/>
                <a:uLnTx/>
                <a:uFillTx/>
                <a:latin typeface="+mn-lt"/>
                <a:ea typeface="+mn-ea"/>
                <a:cs typeface="+mn-cs"/>
              </a:rPr>
              <a:t>Second level</a:t>
            </a:r>
          </a:p>
          <a:p>
            <a:pPr marL="1143000" marR="0" lvl="2"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2000" b="0" i="0" u="none" strike="noStrike" kern="1200" cap="none" spc="0" normalizeH="0" baseline="0" noProof="0" dirty="0">
                <a:ln>
                  <a:noFill/>
                </a:ln>
                <a:solidFill>
                  <a:prstClr val="black"/>
                </a:solidFill>
                <a:effectLst/>
                <a:uLnTx/>
                <a:uFillTx/>
                <a:latin typeface="+mn-lt"/>
                <a:ea typeface="+mn-ea"/>
                <a:cs typeface="+mn-cs"/>
              </a:rPr>
              <a:t>Third level</a:t>
            </a:r>
          </a:p>
          <a:p>
            <a:pPr marL="1600200" marR="0" lvl="3"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1600" b="0" i="0" u="none" strike="noStrike" kern="1200" cap="none" spc="0" normalizeH="0" baseline="0" noProof="0" dirty="0">
                <a:ln>
                  <a:noFill/>
                </a:ln>
                <a:solidFill>
                  <a:prstClr val="black"/>
                </a:solidFill>
                <a:effectLst/>
                <a:uLnTx/>
                <a:uFillTx/>
                <a:latin typeface="+mn-lt"/>
                <a:ea typeface="+mn-ea"/>
                <a:cs typeface="+mn-cs"/>
              </a:rPr>
              <a:t>Fourth level</a:t>
            </a:r>
          </a:p>
          <a:p>
            <a:pPr marL="2057400" marR="0" lvl="4"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1600" b="0" i="0" u="none" strike="noStrike" kern="1200" cap="none" spc="0" normalizeH="0" baseline="0" noProof="0" dirty="0">
                <a:ln>
                  <a:noFill/>
                </a:ln>
                <a:solidFill>
                  <a:prstClr val="black"/>
                </a:solidFill>
                <a:effectLst/>
                <a:uLnTx/>
                <a:uFillTx/>
                <a:latin typeface="+mn-lt"/>
                <a:ea typeface="+mn-ea"/>
                <a:cs typeface="+mn-cs"/>
              </a:rPr>
              <a:t>Fifth level</a:t>
            </a:r>
            <a:endParaRPr kumimoji="0" lang="en-GB" sz="1600" b="0" i="0" u="none" strike="noStrike" kern="1200" cap="none" spc="0" normalizeH="0" baseline="0" noProof="0" dirty="0">
              <a:ln>
                <a:noFill/>
              </a:ln>
              <a:solidFill>
                <a:prstClr val="black"/>
              </a:solidFill>
              <a:effectLst/>
              <a:uLnTx/>
              <a:uFillTx/>
              <a:latin typeface="+mn-lt"/>
              <a:ea typeface="+mn-ea"/>
              <a:cs typeface="+mn-cs"/>
            </a:endParaRPr>
          </a:p>
        </p:txBody>
      </p:sp>
      <p:sp>
        <p:nvSpPr>
          <p:cNvPr id="4" name="Content Placeholder 3"/>
          <p:cNvSpPr>
            <a:spLocks noGrp="1"/>
          </p:cNvSpPr>
          <p:nvPr>
            <p:ph sz="half" idx="2"/>
          </p:nvPr>
        </p:nvSpPr>
        <p:spPr>
          <a:xfrm>
            <a:off x="4648201" y="1339474"/>
            <a:ext cx="3811588" cy="830997"/>
          </a:xfrm>
          <a:solidFill>
            <a:srgbClr val="C6E0E4"/>
          </a:solidFill>
          <a:ln>
            <a:solidFill>
              <a:schemeClr val="tx2"/>
            </a:solidFill>
          </a:ln>
        </p:spPr>
        <p:txBody>
          <a:bodyPr vert="horz" lIns="108000" tIns="45720" rIns="91440" bIns="45720" rtlCol="0">
            <a:spAutoFit/>
          </a:bodyPr>
          <a:lstStyle>
            <a:lvl1pPr marL="0" marR="0" indent="0" algn="l" defTabSz="914400" rtl="0" eaLnBrk="1" fontAlgn="auto" latinLnBrk="0" hangingPunct="1">
              <a:lnSpc>
                <a:spcPct val="120000"/>
              </a:lnSpc>
              <a:spcBef>
                <a:spcPts val="0"/>
              </a:spcBef>
              <a:spcAft>
                <a:spcPts val="600"/>
              </a:spcAft>
              <a:buClr>
                <a:srgbClr val="1F497D"/>
              </a:buClr>
              <a:buSzTx/>
              <a:buFontTx/>
              <a:buNone/>
              <a:tabLst/>
              <a:defRPr lang="en-US" dirty="0" smtClean="0"/>
            </a:lvl1pPr>
            <a:lvl2pPr marL="742950" marR="0" indent="-28575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lvl2pPr>
            <a:lvl3pPr marL="11430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lvl3pPr>
            <a:lvl4pPr marL="16002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lvl4pPr>
            <a:lvl5pPr marL="20574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lvl5pPr>
          </a:lstStyle>
          <a:p>
            <a:pPr marL="342900" marR="0" lvl="0" indent="-3429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2000" b="1" i="0" u="none" strike="noStrike" kern="1200" cap="none" spc="0" normalizeH="0" baseline="0" noProof="0" dirty="0">
                <a:ln>
                  <a:noFill/>
                </a:ln>
                <a:solidFill>
                  <a:prstClr val="black"/>
                </a:solidFill>
                <a:effectLst/>
                <a:uLnTx/>
                <a:uFillTx/>
                <a:latin typeface="+mn-lt"/>
                <a:ea typeface="+mn-ea"/>
                <a:cs typeface="+mn-cs"/>
              </a:rPr>
              <a:t>Click to edit Master text styles</a:t>
            </a:r>
          </a:p>
        </p:txBody>
      </p:sp>
      <p:sp>
        <p:nvSpPr>
          <p:cNvPr id="8" name="Date Placeholder 3"/>
          <p:cNvSpPr>
            <a:spLocks noGrp="1"/>
          </p:cNvSpPr>
          <p:nvPr>
            <p:ph type="dt" sz="half" idx="10"/>
          </p:nvPr>
        </p:nvSpPr>
        <p:spPr>
          <a:xfrm>
            <a:off x="2123728" y="6334125"/>
            <a:ext cx="1224136" cy="365125"/>
          </a:xfrm>
          <a:prstGeom prst="rect">
            <a:avLst/>
          </a:prstGeom>
        </p:spPr>
        <p:txBody>
          <a:bodyPr/>
          <a:lstStyle>
            <a:lvl1pPr>
              <a:defRPr sz="1200">
                <a:solidFill>
                  <a:schemeClr val="tx1">
                    <a:lumMod val="50000"/>
                    <a:lumOff val="50000"/>
                  </a:schemeClr>
                </a:solidFill>
              </a:defRPr>
            </a:lvl1pPr>
          </a:lstStyle>
          <a:p>
            <a:fld id="{B5E69749-5551-4F5F-A3EA-C88943F21456}" type="datetimeFigureOut">
              <a:rPr lang="en-GB" smtClean="0"/>
              <a:pPr/>
              <a:t>20/02/2020</a:t>
            </a:fld>
            <a:endParaRPr lang="en-GB" dirty="0"/>
          </a:p>
        </p:txBody>
      </p:sp>
      <p:sp>
        <p:nvSpPr>
          <p:cNvPr id="9" name="Footer Placeholder 4"/>
          <p:cNvSpPr>
            <a:spLocks noGrp="1"/>
          </p:cNvSpPr>
          <p:nvPr>
            <p:ph type="ftr" sz="quarter" idx="3"/>
          </p:nvPr>
        </p:nvSpPr>
        <p:spPr>
          <a:xfrm>
            <a:off x="3419872" y="6334125"/>
            <a:ext cx="4464496" cy="365125"/>
          </a:xfrm>
          <a:prstGeom prst="rect">
            <a:avLst/>
          </a:prstGeom>
        </p:spPr>
        <p:txBody>
          <a:bodyPr/>
          <a:lstStyle>
            <a:lvl1pPr>
              <a:defRPr lang="en-GB" sz="1200" kern="1200" dirty="0">
                <a:solidFill>
                  <a:schemeClr val="tx1">
                    <a:lumMod val="50000"/>
                    <a:lumOff val="50000"/>
                  </a:schemeClr>
                </a:solidFill>
                <a:latin typeface="+mn-lt"/>
                <a:ea typeface="+mn-ea"/>
                <a:cs typeface="+mn-cs"/>
              </a:defRPr>
            </a:lvl1pPr>
          </a:lstStyle>
          <a:p>
            <a:endParaRPr lang="en-GB" dirty="0"/>
          </a:p>
        </p:txBody>
      </p:sp>
      <p:sp>
        <p:nvSpPr>
          <p:cNvPr id="10" name="Slide Number Placeholder 5"/>
          <p:cNvSpPr>
            <a:spLocks noGrp="1"/>
          </p:cNvSpPr>
          <p:nvPr>
            <p:ph type="sldNum" sz="quarter" idx="4"/>
          </p:nvPr>
        </p:nvSpPr>
        <p:spPr>
          <a:xfrm>
            <a:off x="7945388" y="6334125"/>
            <a:ext cx="514400" cy="365125"/>
          </a:xfrm>
          <a:prstGeom prst="rect">
            <a:avLst/>
          </a:prstGeom>
        </p:spPr>
        <p:txBody>
          <a:bodyPr/>
          <a:lstStyle>
            <a:lvl1pPr>
              <a:defRPr sz="1200">
                <a:solidFill>
                  <a:schemeClr val="tx1">
                    <a:lumMod val="50000"/>
                    <a:lumOff val="50000"/>
                  </a:schemeClr>
                </a:solidFill>
              </a:defRPr>
            </a:lvl1pPr>
          </a:lstStyle>
          <a:p>
            <a:fld id="{5DB98E5A-76C0-453E-B1E0-BC4AB04722D5}" type="slidenum">
              <a:rPr lang="en-GB" smtClean="0"/>
              <a:pPr/>
              <a:t>‹#›</a:t>
            </a:fld>
            <a:endParaRPr lang="en-GB" dirty="0"/>
          </a:p>
        </p:txBody>
      </p:sp>
    </p:spTree>
    <p:extLst>
      <p:ext uri="{BB962C8B-B14F-4D97-AF65-F5344CB8AC3E}">
        <p14:creationId xmlns:p14="http://schemas.microsoft.com/office/powerpoint/2010/main" val="25118088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684213" y="1196975"/>
            <a:ext cx="3813175" cy="648097"/>
          </a:xfrm>
          <a:solidFill>
            <a:srgbClr val="C6E0E4"/>
          </a:solidFill>
          <a:ln>
            <a:solidFill>
              <a:schemeClr val="tx2"/>
            </a:solidFill>
          </a:ln>
        </p:spPr>
        <p:txBody>
          <a:bodyPr vert="horz" lIns="91440" tIns="45720" rIns="91440" bIns="45720" rtlCol="0">
            <a:noAutofit/>
          </a:bodyPr>
          <a:lstStyle>
            <a:lvl1pPr>
              <a:defRPr lang="en-US" dirty="0" smtClean="0"/>
            </a:lvl1pPr>
          </a:lstStyle>
          <a:p>
            <a:pPr lvl="0"/>
            <a:r>
              <a:rPr lang="en-US" dirty="0"/>
              <a:t>Click to edit Master text styles</a:t>
            </a:r>
          </a:p>
        </p:txBody>
      </p:sp>
      <p:sp>
        <p:nvSpPr>
          <p:cNvPr id="4" name="Content Placeholder 3"/>
          <p:cNvSpPr>
            <a:spLocks noGrp="1"/>
          </p:cNvSpPr>
          <p:nvPr>
            <p:ph sz="half" idx="2"/>
          </p:nvPr>
        </p:nvSpPr>
        <p:spPr>
          <a:xfrm>
            <a:off x="684213" y="1845072"/>
            <a:ext cx="3813175" cy="4031853"/>
          </a:xfrm>
          <a:ln>
            <a:solidFill>
              <a:schemeClr val="tx2"/>
            </a:solidFill>
          </a:ln>
        </p:spPr>
        <p:txBody>
          <a:bodyPr/>
          <a:lstStyle>
            <a:lvl1pPr>
              <a:defRPr sz="2000"/>
            </a:lvl1pPr>
            <a:lvl2pPr>
              <a:defRPr sz="2000"/>
            </a:lvl2pPr>
            <a:lvl3pPr>
              <a:defRPr sz="20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p:cNvSpPr>
            <a:spLocks noGrp="1"/>
          </p:cNvSpPr>
          <p:nvPr>
            <p:ph type="body" sz="quarter" idx="3"/>
          </p:nvPr>
        </p:nvSpPr>
        <p:spPr>
          <a:xfrm>
            <a:off x="4645026" y="1196975"/>
            <a:ext cx="3814763" cy="648097"/>
          </a:xfrm>
          <a:solidFill>
            <a:srgbClr val="C6E0E4"/>
          </a:solidFill>
          <a:ln>
            <a:solidFill>
              <a:schemeClr val="tx2"/>
            </a:solidFill>
          </a:ln>
        </p:spPr>
        <p:txBody>
          <a:bodyPr vert="horz" lIns="91440" tIns="45720" rIns="91440" bIns="45720" rtlCol="0">
            <a:noAutofit/>
          </a:bodyPr>
          <a:lstStyle>
            <a:lvl1pPr>
              <a:defRPr lang="en-US" dirty="0" smtClean="0"/>
            </a:lvl1pPr>
          </a:lstStyle>
          <a:p>
            <a:pPr lvl="0"/>
            <a:r>
              <a:rPr lang="en-US" dirty="0"/>
              <a:t>Click to edit Master text styles</a:t>
            </a:r>
          </a:p>
        </p:txBody>
      </p:sp>
      <p:sp>
        <p:nvSpPr>
          <p:cNvPr id="6" name="Content Placeholder 5"/>
          <p:cNvSpPr>
            <a:spLocks noGrp="1"/>
          </p:cNvSpPr>
          <p:nvPr>
            <p:ph sz="quarter" idx="4"/>
          </p:nvPr>
        </p:nvSpPr>
        <p:spPr>
          <a:xfrm>
            <a:off x="4645026" y="1845072"/>
            <a:ext cx="3814763" cy="4031853"/>
          </a:xfrm>
          <a:ln>
            <a:solidFill>
              <a:schemeClr val="tx2"/>
            </a:solidFill>
          </a:ln>
        </p:spPr>
        <p:txBody>
          <a:bodyPr/>
          <a:lstStyle>
            <a:lvl1pPr>
              <a:defRPr sz="2000"/>
            </a:lvl1pPr>
            <a:lvl2pPr>
              <a:defRPr sz="2000"/>
            </a:lvl2pPr>
            <a:lvl3pPr>
              <a:defRPr sz="20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0" name="Date Placeholder 3"/>
          <p:cNvSpPr>
            <a:spLocks noGrp="1"/>
          </p:cNvSpPr>
          <p:nvPr>
            <p:ph type="dt" sz="half" idx="10"/>
          </p:nvPr>
        </p:nvSpPr>
        <p:spPr>
          <a:xfrm>
            <a:off x="2123728" y="6334125"/>
            <a:ext cx="1224136" cy="365125"/>
          </a:xfrm>
          <a:prstGeom prst="rect">
            <a:avLst/>
          </a:prstGeom>
        </p:spPr>
        <p:txBody>
          <a:bodyPr/>
          <a:lstStyle>
            <a:lvl1pPr>
              <a:defRPr sz="1200">
                <a:solidFill>
                  <a:schemeClr val="tx1">
                    <a:lumMod val="50000"/>
                    <a:lumOff val="50000"/>
                  </a:schemeClr>
                </a:solidFill>
              </a:defRPr>
            </a:lvl1pPr>
          </a:lstStyle>
          <a:p>
            <a:fld id="{B5E69749-5551-4F5F-A3EA-C88943F21456}" type="datetimeFigureOut">
              <a:rPr lang="en-GB" smtClean="0"/>
              <a:pPr/>
              <a:t>20/02/2020</a:t>
            </a:fld>
            <a:endParaRPr lang="en-GB" dirty="0"/>
          </a:p>
        </p:txBody>
      </p:sp>
      <p:sp>
        <p:nvSpPr>
          <p:cNvPr id="11" name="Footer Placeholder 4"/>
          <p:cNvSpPr>
            <a:spLocks noGrp="1"/>
          </p:cNvSpPr>
          <p:nvPr>
            <p:ph type="ftr" sz="quarter" idx="11"/>
          </p:nvPr>
        </p:nvSpPr>
        <p:spPr>
          <a:xfrm>
            <a:off x="3419872" y="6334125"/>
            <a:ext cx="4464496" cy="365125"/>
          </a:xfrm>
          <a:prstGeom prst="rect">
            <a:avLst/>
          </a:prstGeom>
        </p:spPr>
        <p:txBody>
          <a:bodyPr/>
          <a:lstStyle>
            <a:lvl1pPr>
              <a:defRPr lang="en-GB" sz="1200" kern="1200" dirty="0">
                <a:solidFill>
                  <a:schemeClr val="tx1">
                    <a:lumMod val="50000"/>
                    <a:lumOff val="50000"/>
                  </a:schemeClr>
                </a:solidFill>
                <a:latin typeface="+mn-lt"/>
                <a:ea typeface="+mn-ea"/>
                <a:cs typeface="+mn-cs"/>
              </a:defRPr>
            </a:lvl1pPr>
          </a:lstStyle>
          <a:p>
            <a:endParaRPr lang="en-GB" dirty="0"/>
          </a:p>
        </p:txBody>
      </p:sp>
      <p:sp>
        <p:nvSpPr>
          <p:cNvPr id="12" name="Slide Number Placeholder 5"/>
          <p:cNvSpPr>
            <a:spLocks noGrp="1"/>
          </p:cNvSpPr>
          <p:nvPr>
            <p:ph type="sldNum" sz="quarter" idx="12"/>
          </p:nvPr>
        </p:nvSpPr>
        <p:spPr>
          <a:xfrm>
            <a:off x="7945388" y="6334125"/>
            <a:ext cx="514400" cy="365125"/>
          </a:xfrm>
          <a:prstGeom prst="rect">
            <a:avLst/>
          </a:prstGeom>
        </p:spPr>
        <p:txBody>
          <a:bodyPr/>
          <a:lstStyle>
            <a:lvl1pPr>
              <a:defRPr sz="1200">
                <a:solidFill>
                  <a:schemeClr val="tx1">
                    <a:lumMod val="50000"/>
                    <a:lumOff val="50000"/>
                  </a:schemeClr>
                </a:solidFill>
              </a:defRPr>
            </a:lvl1pPr>
          </a:lstStyle>
          <a:p>
            <a:fld id="{5DB98E5A-76C0-453E-B1E0-BC4AB04722D5}" type="slidenum">
              <a:rPr lang="en-GB" smtClean="0"/>
              <a:pPr/>
              <a:t>‹#›</a:t>
            </a:fld>
            <a:endParaRPr lang="en-GB" dirty="0"/>
          </a:p>
        </p:txBody>
      </p:sp>
    </p:spTree>
    <p:extLst>
      <p:ext uri="{BB962C8B-B14F-4D97-AF65-F5344CB8AC3E}">
        <p14:creationId xmlns:p14="http://schemas.microsoft.com/office/powerpoint/2010/main" val="8222296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with Bord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GB" dirty="0"/>
          </a:p>
        </p:txBody>
      </p:sp>
      <p:sp>
        <p:nvSpPr>
          <p:cNvPr id="3" name="Content Placeholder 2"/>
          <p:cNvSpPr>
            <a:spLocks noGrp="1"/>
          </p:cNvSpPr>
          <p:nvPr>
            <p:ph sz="half" idx="1"/>
          </p:nvPr>
        </p:nvSpPr>
        <p:spPr>
          <a:xfrm>
            <a:off x="684212" y="1196975"/>
            <a:ext cx="3811587" cy="4752976"/>
          </a:xfrm>
        </p:spPr>
        <p:txBody>
          <a:bodyPr/>
          <a:lstStyle>
            <a:lvl1pPr marL="342900" marR="0" indent="-3429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2000"/>
            </a:lvl1pPr>
            <a:lvl2pPr marL="742950" marR="0" indent="-28575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2000"/>
            </a:lvl2pPr>
            <a:lvl3pPr marL="11430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2000"/>
            </a:lvl3pPr>
            <a:lvl4pPr marL="16002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1600"/>
            </a:lvl4pPr>
            <a:lvl5pPr marL="20574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1600"/>
            </a:lvl5pPr>
            <a:lvl6pPr>
              <a:defRPr sz="1800"/>
            </a:lvl6pPr>
            <a:lvl7pPr>
              <a:defRPr sz="1800"/>
            </a:lvl7pPr>
            <a:lvl8pPr>
              <a:defRPr sz="1800"/>
            </a:lvl8pPr>
            <a:lvl9pPr>
              <a:defRPr sz="1800"/>
            </a:lvl9pPr>
          </a:lstStyle>
          <a:p>
            <a:pPr marL="342900" marR="0" lvl="0" indent="-3429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2000" b="1" i="0" u="none" strike="noStrike" kern="1200" cap="none" spc="0" normalizeH="0" baseline="0" noProof="0" dirty="0">
                <a:ln>
                  <a:noFill/>
                </a:ln>
                <a:solidFill>
                  <a:prstClr val="black"/>
                </a:solidFill>
                <a:effectLst/>
                <a:uLnTx/>
                <a:uFillTx/>
                <a:latin typeface="+mn-lt"/>
                <a:ea typeface="+mn-ea"/>
                <a:cs typeface="+mn-cs"/>
              </a:rPr>
              <a:t>Click to edit Master text styles</a:t>
            </a:r>
          </a:p>
          <a:p>
            <a:pPr marL="742950" marR="0" lvl="1" indent="-28575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2000" b="0" i="0" u="none" strike="noStrike" kern="1200" cap="none" spc="0" normalizeH="0" baseline="0" noProof="0" dirty="0">
                <a:ln>
                  <a:noFill/>
                </a:ln>
                <a:solidFill>
                  <a:prstClr val="black"/>
                </a:solidFill>
                <a:effectLst/>
                <a:uLnTx/>
                <a:uFillTx/>
                <a:latin typeface="+mn-lt"/>
                <a:ea typeface="+mn-ea"/>
                <a:cs typeface="+mn-cs"/>
              </a:rPr>
              <a:t>Second level</a:t>
            </a:r>
          </a:p>
          <a:p>
            <a:pPr marL="1143000" marR="0" lvl="2"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2000" b="0" i="0" u="none" strike="noStrike" kern="1200" cap="none" spc="0" normalizeH="0" baseline="0" noProof="0" dirty="0">
                <a:ln>
                  <a:noFill/>
                </a:ln>
                <a:solidFill>
                  <a:prstClr val="black"/>
                </a:solidFill>
                <a:effectLst/>
                <a:uLnTx/>
                <a:uFillTx/>
                <a:latin typeface="+mn-lt"/>
                <a:ea typeface="+mn-ea"/>
                <a:cs typeface="+mn-cs"/>
              </a:rPr>
              <a:t>Third level</a:t>
            </a:r>
          </a:p>
          <a:p>
            <a:pPr marL="1600200" marR="0" lvl="3"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1600" b="0" i="0" u="none" strike="noStrike" kern="1200" cap="none" spc="0" normalizeH="0" baseline="0" noProof="0" dirty="0">
                <a:ln>
                  <a:noFill/>
                </a:ln>
                <a:solidFill>
                  <a:prstClr val="black"/>
                </a:solidFill>
                <a:effectLst/>
                <a:uLnTx/>
                <a:uFillTx/>
                <a:latin typeface="+mn-lt"/>
                <a:ea typeface="+mn-ea"/>
                <a:cs typeface="+mn-cs"/>
              </a:rPr>
              <a:t>Fourth level</a:t>
            </a:r>
          </a:p>
          <a:p>
            <a:pPr marL="2057400" marR="0" lvl="4"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1600" b="0" i="0" u="none" strike="noStrike" kern="1200" cap="none" spc="0" normalizeH="0" baseline="0" noProof="0" dirty="0">
                <a:ln>
                  <a:noFill/>
                </a:ln>
                <a:solidFill>
                  <a:prstClr val="black"/>
                </a:solidFill>
                <a:effectLst/>
                <a:uLnTx/>
                <a:uFillTx/>
                <a:latin typeface="+mn-lt"/>
                <a:ea typeface="+mn-ea"/>
                <a:cs typeface="+mn-cs"/>
              </a:rPr>
              <a:t>Fifth level</a:t>
            </a:r>
            <a:endParaRPr kumimoji="0" lang="en-GB" sz="1600" b="0" i="0" u="none" strike="noStrike" kern="1200" cap="none" spc="0" normalizeH="0" baseline="0" noProof="0" dirty="0">
              <a:ln>
                <a:noFill/>
              </a:ln>
              <a:solidFill>
                <a:prstClr val="black"/>
              </a:solidFill>
              <a:effectLst/>
              <a:uLnTx/>
              <a:uFillTx/>
              <a:latin typeface="+mn-lt"/>
              <a:ea typeface="+mn-ea"/>
              <a:cs typeface="+mn-cs"/>
            </a:endParaRPr>
          </a:p>
        </p:txBody>
      </p:sp>
      <p:sp>
        <p:nvSpPr>
          <p:cNvPr id="4" name="Content Placeholder 3"/>
          <p:cNvSpPr>
            <a:spLocks noGrp="1"/>
          </p:cNvSpPr>
          <p:nvPr>
            <p:ph sz="half" idx="2"/>
          </p:nvPr>
        </p:nvSpPr>
        <p:spPr>
          <a:xfrm>
            <a:off x="4648200" y="1196975"/>
            <a:ext cx="3811588" cy="4752976"/>
          </a:xfrm>
          <a:ln>
            <a:solidFill>
              <a:schemeClr val="tx2"/>
            </a:solidFill>
          </a:ln>
        </p:spPr>
        <p:txBody>
          <a:bodyPr/>
          <a:lstStyle>
            <a:lvl1pPr marL="342900" marR="0" indent="-3429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2000"/>
            </a:lvl1pPr>
            <a:lvl2pPr marL="742950" marR="0" indent="-28575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2000"/>
            </a:lvl2pPr>
            <a:lvl3pPr marL="11430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2000"/>
            </a:lvl3pPr>
            <a:lvl4pPr marL="16002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1600"/>
            </a:lvl4pPr>
            <a:lvl5pPr marL="20574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1600"/>
            </a:lvl5pPr>
            <a:lvl6pPr>
              <a:defRPr sz="1800"/>
            </a:lvl6pPr>
            <a:lvl7pPr>
              <a:defRPr sz="1800"/>
            </a:lvl7pPr>
            <a:lvl8pPr>
              <a:defRPr sz="1800"/>
            </a:lvl8pPr>
            <a:lvl9pPr>
              <a:defRPr sz="1800"/>
            </a:lvl9pPr>
          </a:lstStyle>
          <a:p>
            <a:pPr marL="342900" marR="0" lvl="0" indent="-3429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2000" b="1" i="0" u="none" strike="noStrike" kern="1200" cap="none" spc="0" normalizeH="0" baseline="0" noProof="0" dirty="0">
                <a:ln>
                  <a:noFill/>
                </a:ln>
                <a:solidFill>
                  <a:prstClr val="black"/>
                </a:solidFill>
                <a:effectLst/>
                <a:uLnTx/>
                <a:uFillTx/>
                <a:latin typeface="+mn-lt"/>
                <a:ea typeface="+mn-ea"/>
                <a:cs typeface="+mn-cs"/>
              </a:rPr>
              <a:t>Click to edit Master text styles</a:t>
            </a:r>
          </a:p>
          <a:p>
            <a:pPr marL="742950" marR="0" lvl="1" indent="-28575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2000" b="0" i="0" u="none" strike="noStrike" kern="1200" cap="none" spc="0" normalizeH="0" baseline="0" noProof="0" dirty="0">
                <a:ln>
                  <a:noFill/>
                </a:ln>
                <a:solidFill>
                  <a:prstClr val="black"/>
                </a:solidFill>
                <a:effectLst/>
                <a:uLnTx/>
                <a:uFillTx/>
                <a:latin typeface="+mn-lt"/>
                <a:ea typeface="+mn-ea"/>
                <a:cs typeface="+mn-cs"/>
              </a:rPr>
              <a:t>Second level</a:t>
            </a:r>
          </a:p>
          <a:p>
            <a:pPr marL="1143000" marR="0" lvl="2"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2000" b="0" i="0" u="none" strike="noStrike" kern="1200" cap="none" spc="0" normalizeH="0" baseline="0" noProof="0" dirty="0">
                <a:ln>
                  <a:noFill/>
                </a:ln>
                <a:solidFill>
                  <a:prstClr val="black"/>
                </a:solidFill>
                <a:effectLst/>
                <a:uLnTx/>
                <a:uFillTx/>
                <a:latin typeface="+mn-lt"/>
                <a:ea typeface="+mn-ea"/>
                <a:cs typeface="+mn-cs"/>
              </a:rPr>
              <a:t>Third level</a:t>
            </a:r>
          </a:p>
          <a:p>
            <a:pPr marL="1600200" marR="0" lvl="3"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1600" b="0" i="0" u="none" strike="noStrike" kern="1200" cap="none" spc="0" normalizeH="0" baseline="0" noProof="0" dirty="0">
                <a:ln>
                  <a:noFill/>
                </a:ln>
                <a:solidFill>
                  <a:prstClr val="black"/>
                </a:solidFill>
                <a:effectLst/>
                <a:uLnTx/>
                <a:uFillTx/>
                <a:latin typeface="+mn-lt"/>
                <a:ea typeface="+mn-ea"/>
                <a:cs typeface="+mn-cs"/>
              </a:rPr>
              <a:t>Fourth level</a:t>
            </a:r>
          </a:p>
          <a:p>
            <a:pPr marL="2057400" marR="0" lvl="4"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a:pPr>
            <a:r>
              <a:rPr kumimoji="0" lang="en-US" sz="1600" b="0" i="0" u="none" strike="noStrike" kern="1200" cap="none" spc="0" normalizeH="0" baseline="0" noProof="0" dirty="0">
                <a:ln>
                  <a:noFill/>
                </a:ln>
                <a:solidFill>
                  <a:prstClr val="black"/>
                </a:solidFill>
                <a:effectLst/>
                <a:uLnTx/>
                <a:uFillTx/>
                <a:latin typeface="+mn-lt"/>
                <a:ea typeface="+mn-ea"/>
                <a:cs typeface="+mn-cs"/>
              </a:rPr>
              <a:t>Fifth level</a:t>
            </a:r>
            <a:endParaRPr kumimoji="0" lang="en-GB" sz="1600" b="0" i="0" u="none" strike="noStrike" kern="1200" cap="none" spc="0" normalizeH="0" baseline="0" noProof="0" dirty="0">
              <a:ln>
                <a:noFill/>
              </a:ln>
              <a:solidFill>
                <a:prstClr val="black"/>
              </a:solidFill>
              <a:effectLst/>
              <a:uLnTx/>
              <a:uFillTx/>
              <a:latin typeface="+mn-lt"/>
              <a:ea typeface="+mn-ea"/>
              <a:cs typeface="+mn-cs"/>
            </a:endParaRPr>
          </a:p>
        </p:txBody>
      </p:sp>
      <p:sp>
        <p:nvSpPr>
          <p:cNvPr id="8" name="Date Placeholder 3"/>
          <p:cNvSpPr>
            <a:spLocks noGrp="1"/>
          </p:cNvSpPr>
          <p:nvPr>
            <p:ph type="dt" sz="half" idx="10"/>
          </p:nvPr>
        </p:nvSpPr>
        <p:spPr>
          <a:xfrm>
            <a:off x="2123728" y="6334125"/>
            <a:ext cx="1224136" cy="365125"/>
          </a:xfrm>
          <a:prstGeom prst="rect">
            <a:avLst/>
          </a:prstGeom>
        </p:spPr>
        <p:txBody>
          <a:bodyPr/>
          <a:lstStyle>
            <a:lvl1pPr>
              <a:defRPr sz="1200">
                <a:solidFill>
                  <a:schemeClr val="tx1">
                    <a:lumMod val="50000"/>
                    <a:lumOff val="50000"/>
                  </a:schemeClr>
                </a:solidFill>
              </a:defRPr>
            </a:lvl1pPr>
          </a:lstStyle>
          <a:p>
            <a:fld id="{B5E69749-5551-4F5F-A3EA-C88943F21456}" type="datetimeFigureOut">
              <a:rPr lang="en-GB" smtClean="0"/>
              <a:pPr/>
              <a:t>20/02/2020</a:t>
            </a:fld>
            <a:endParaRPr lang="en-GB" dirty="0"/>
          </a:p>
        </p:txBody>
      </p:sp>
      <p:sp>
        <p:nvSpPr>
          <p:cNvPr id="9" name="Footer Placeholder 4"/>
          <p:cNvSpPr>
            <a:spLocks noGrp="1"/>
          </p:cNvSpPr>
          <p:nvPr>
            <p:ph type="ftr" sz="quarter" idx="3"/>
          </p:nvPr>
        </p:nvSpPr>
        <p:spPr>
          <a:xfrm>
            <a:off x="3419872" y="6334125"/>
            <a:ext cx="4464496" cy="365125"/>
          </a:xfrm>
          <a:prstGeom prst="rect">
            <a:avLst/>
          </a:prstGeom>
        </p:spPr>
        <p:txBody>
          <a:bodyPr/>
          <a:lstStyle>
            <a:lvl1pPr>
              <a:defRPr lang="en-GB" sz="1200" kern="1200" dirty="0">
                <a:solidFill>
                  <a:schemeClr val="tx1">
                    <a:lumMod val="50000"/>
                    <a:lumOff val="50000"/>
                  </a:schemeClr>
                </a:solidFill>
                <a:latin typeface="+mn-lt"/>
                <a:ea typeface="+mn-ea"/>
                <a:cs typeface="+mn-cs"/>
              </a:defRPr>
            </a:lvl1pPr>
          </a:lstStyle>
          <a:p>
            <a:endParaRPr lang="en-GB" dirty="0"/>
          </a:p>
        </p:txBody>
      </p:sp>
      <p:sp>
        <p:nvSpPr>
          <p:cNvPr id="10" name="Slide Number Placeholder 5"/>
          <p:cNvSpPr>
            <a:spLocks noGrp="1"/>
          </p:cNvSpPr>
          <p:nvPr>
            <p:ph type="sldNum" sz="quarter" idx="4"/>
          </p:nvPr>
        </p:nvSpPr>
        <p:spPr>
          <a:xfrm>
            <a:off x="7945388" y="6334125"/>
            <a:ext cx="514400" cy="365125"/>
          </a:xfrm>
          <a:prstGeom prst="rect">
            <a:avLst/>
          </a:prstGeom>
        </p:spPr>
        <p:txBody>
          <a:bodyPr/>
          <a:lstStyle>
            <a:lvl1pPr>
              <a:defRPr sz="1200">
                <a:solidFill>
                  <a:schemeClr val="tx1">
                    <a:lumMod val="50000"/>
                    <a:lumOff val="50000"/>
                  </a:schemeClr>
                </a:solidFill>
              </a:defRPr>
            </a:lvl1pPr>
          </a:lstStyle>
          <a:p>
            <a:fld id="{5DB98E5A-76C0-453E-B1E0-BC4AB04722D5}" type="slidenum">
              <a:rPr lang="en-GB" smtClean="0"/>
              <a:pPr/>
              <a:t>‹#›</a:t>
            </a:fld>
            <a:endParaRPr lang="en-GB" dirty="0"/>
          </a:p>
        </p:txBody>
      </p:sp>
    </p:spTree>
    <p:extLst>
      <p:ext uri="{BB962C8B-B14F-4D97-AF65-F5344CB8AC3E}">
        <p14:creationId xmlns:p14="http://schemas.microsoft.com/office/powerpoint/2010/main" val="17962610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6" name="Date Placeholder 3"/>
          <p:cNvSpPr>
            <a:spLocks noGrp="1"/>
          </p:cNvSpPr>
          <p:nvPr>
            <p:ph type="dt" sz="half" idx="2"/>
          </p:nvPr>
        </p:nvSpPr>
        <p:spPr>
          <a:xfrm>
            <a:off x="2123728" y="6334125"/>
            <a:ext cx="1224136" cy="365125"/>
          </a:xfrm>
          <a:prstGeom prst="rect">
            <a:avLst/>
          </a:prstGeom>
        </p:spPr>
        <p:txBody>
          <a:bodyPr/>
          <a:lstStyle>
            <a:lvl1pPr>
              <a:defRPr sz="1200">
                <a:solidFill>
                  <a:schemeClr val="tx1">
                    <a:lumMod val="50000"/>
                    <a:lumOff val="50000"/>
                  </a:schemeClr>
                </a:solidFill>
              </a:defRPr>
            </a:lvl1pPr>
          </a:lstStyle>
          <a:p>
            <a:fld id="{B5E69749-5551-4F5F-A3EA-C88943F21456}" type="datetimeFigureOut">
              <a:rPr lang="en-GB" smtClean="0"/>
              <a:pPr/>
              <a:t>20/02/2020</a:t>
            </a:fld>
            <a:endParaRPr lang="en-GB" dirty="0"/>
          </a:p>
        </p:txBody>
      </p:sp>
      <p:sp>
        <p:nvSpPr>
          <p:cNvPr id="7" name="Footer Placeholder 4"/>
          <p:cNvSpPr>
            <a:spLocks noGrp="1"/>
          </p:cNvSpPr>
          <p:nvPr>
            <p:ph type="ftr" sz="quarter" idx="3"/>
          </p:nvPr>
        </p:nvSpPr>
        <p:spPr>
          <a:xfrm>
            <a:off x="3419872" y="6334125"/>
            <a:ext cx="4464496" cy="365125"/>
          </a:xfrm>
          <a:prstGeom prst="rect">
            <a:avLst/>
          </a:prstGeom>
        </p:spPr>
        <p:txBody>
          <a:bodyPr/>
          <a:lstStyle>
            <a:lvl1pPr>
              <a:defRPr lang="en-GB" sz="1200" kern="1200" dirty="0">
                <a:solidFill>
                  <a:schemeClr val="tx1">
                    <a:lumMod val="50000"/>
                    <a:lumOff val="50000"/>
                  </a:schemeClr>
                </a:solidFill>
                <a:latin typeface="+mn-lt"/>
                <a:ea typeface="+mn-ea"/>
                <a:cs typeface="+mn-cs"/>
              </a:defRPr>
            </a:lvl1pPr>
          </a:lstStyle>
          <a:p>
            <a:endParaRPr lang="en-GB" dirty="0"/>
          </a:p>
        </p:txBody>
      </p:sp>
      <p:sp>
        <p:nvSpPr>
          <p:cNvPr id="8" name="Slide Number Placeholder 5"/>
          <p:cNvSpPr>
            <a:spLocks noGrp="1"/>
          </p:cNvSpPr>
          <p:nvPr>
            <p:ph type="sldNum" sz="quarter" idx="4"/>
          </p:nvPr>
        </p:nvSpPr>
        <p:spPr>
          <a:xfrm>
            <a:off x="7945388" y="6334125"/>
            <a:ext cx="514400" cy="365125"/>
          </a:xfrm>
          <a:prstGeom prst="rect">
            <a:avLst/>
          </a:prstGeom>
        </p:spPr>
        <p:txBody>
          <a:bodyPr/>
          <a:lstStyle>
            <a:lvl1pPr>
              <a:defRPr sz="1200">
                <a:solidFill>
                  <a:schemeClr val="tx1">
                    <a:lumMod val="50000"/>
                    <a:lumOff val="50000"/>
                  </a:schemeClr>
                </a:solidFill>
              </a:defRPr>
            </a:lvl1pPr>
          </a:lstStyle>
          <a:p>
            <a:fld id="{5DB98E5A-76C0-453E-B1E0-BC4AB04722D5}" type="slidenum">
              <a:rPr lang="en-GB" smtClean="0"/>
              <a:pPr/>
              <a:t>‹#›</a:t>
            </a:fld>
            <a:endParaRPr lang="en-GB" dirty="0"/>
          </a:p>
        </p:txBody>
      </p:sp>
    </p:spTree>
    <p:extLst>
      <p:ext uri="{BB962C8B-B14F-4D97-AF65-F5344CB8AC3E}">
        <p14:creationId xmlns:p14="http://schemas.microsoft.com/office/powerpoint/2010/main" val="24769001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4213" y="332656"/>
            <a:ext cx="7775575" cy="648419"/>
          </a:xfrm>
          <a:prstGeom prst="rect">
            <a:avLst/>
          </a:prstGeom>
        </p:spPr>
        <p:txBody>
          <a:bodyPr vert="horz" lIns="91440" tIns="45720" rIns="91440" bIns="45720" rtlCol="0" anchor="ctr">
            <a:noAutofit/>
          </a:bodyPr>
          <a:lstStyle/>
          <a:p>
            <a:r>
              <a:rPr lang="en-US" dirty="0"/>
              <a:t>Click to edit Master title style</a:t>
            </a:r>
            <a:endParaRPr lang="en-GB" dirty="0"/>
          </a:p>
        </p:txBody>
      </p:sp>
      <p:sp>
        <p:nvSpPr>
          <p:cNvPr id="3" name="Text Placeholder 2"/>
          <p:cNvSpPr>
            <a:spLocks noGrp="1"/>
          </p:cNvSpPr>
          <p:nvPr>
            <p:ph type="body" idx="1"/>
          </p:nvPr>
        </p:nvSpPr>
        <p:spPr>
          <a:xfrm>
            <a:off x="684212" y="1196976"/>
            <a:ext cx="7775575" cy="4679949"/>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7" name="Date Placeholder 3"/>
          <p:cNvSpPr>
            <a:spLocks noGrp="1"/>
          </p:cNvSpPr>
          <p:nvPr>
            <p:ph type="dt" sz="half" idx="2"/>
          </p:nvPr>
        </p:nvSpPr>
        <p:spPr>
          <a:xfrm>
            <a:off x="2123728" y="6334125"/>
            <a:ext cx="1224136" cy="365125"/>
          </a:xfrm>
          <a:prstGeom prst="rect">
            <a:avLst/>
          </a:prstGeom>
        </p:spPr>
        <p:txBody>
          <a:bodyPr/>
          <a:lstStyle>
            <a:lvl1pPr>
              <a:defRPr sz="1200">
                <a:solidFill>
                  <a:schemeClr val="tx1">
                    <a:lumMod val="50000"/>
                    <a:lumOff val="50000"/>
                  </a:schemeClr>
                </a:solidFill>
              </a:defRPr>
            </a:lvl1pPr>
          </a:lstStyle>
          <a:p>
            <a:fld id="{B5E69749-5551-4F5F-A3EA-C88943F21456}" type="datetimeFigureOut">
              <a:rPr lang="en-GB" smtClean="0"/>
              <a:pPr/>
              <a:t>20/02/2020</a:t>
            </a:fld>
            <a:endParaRPr lang="en-GB" dirty="0"/>
          </a:p>
        </p:txBody>
      </p:sp>
      <p:sp>
        <p:nvSpPr>
          <p:cNvPr id="8" name="Footer Placeholder 4"/>
          <p:cNvSpPr>
            <a:spLocks noGrp="1"/>
          </p:cNvSpPr>
          <p:nvPr>
            <p:ph type="ftr" sz="quarter" idx="3"/>
          </p:nvPr>
        </p:nvSpPr>
        <p:spPr>
          <a:xfrm>
            <a:off x="3419872" y="6334125"/>
            <a:ext cx="4464496" cy="365125"/>
          </a:xfrm>
          <a:prstGeom prst="rect">
            <a:avLst/>
          </a:prstGeom>
        </p:spPr>
        <p:txBody>
          <a:bodyPr/>
          <a:lstStyle>
            <a:lvl1pPr>
              <a:defRPr lang="en-GB" sz="1200" kern="1200" dirty="0">
                <a:solidFill>
                  <a:schemeClr val="tx1">
                    <a:lumMod val="50000"/>
                    <a:lumOff val="50000"/>
                  </a:schemeClr>
                </a:solidFill>
                <a:latin typeface="+mn-lt"/>
                <a:ea typeface="+mn-ea"/>
                <a:cs typeface="+mn-cs"/>
              </a:defRPr>
            </a:lvl1pPr>
          </a:lstStyle>
          <a:p>
            <a:endParaRPr lang="en-GB" dirty="0"/>
          </a:p>
        </p:txBody>
      </p:sp>
      <p:sp>
        <p:nvSpPr>
          <p:cNvPr id="9" name="Slide Number Placeholder 5"/>
          <p:cNvSpPr>
            <a:spLocks noGrp="1"/>
          </p:cNvSpPr>
          <p:nvPr>
            <p:ph type="sldNum" sz="quarter" idx="4"/>
          </p:nvPr>
        </p:nvSpPr>
        <p:spPr>
          <a:xfrm>
            <a:off x="7945388" y="6334125"/>
            <a:ext cx="514400" cy="365125"/>
          </a:xfrm>
          <a:prstGeom prst="rect">
            <a:avLst/>
          </a:prstGeom>
        </p:spPr>
        <p:txBody>
          <a:bodyPr/>
          <a:lstStyle>
            <a:lvl1pPr>
              <a:defRPr sz="1200">
                <a:solidFill>
                  <a:schemeClr val="tx1">
                    <a:lumMod val="50000"/>
                    <a:lumOff val="50000"/>
                  </a:schemeClr>
                </a:solidFill>
              </a:defRPr>
            </a:lvl1pPr>
          </a:lstStyle>
          <a:p>
            <a:fld id="{5DB98E5A-76C0-453E-B1E0-BC4AB04722D5}" type="slidenum">
              <a:rPr lang="en-GB" smtClean="0"/>
              <a:pPr/>
              <a:t>‹#›</a:t>
            </a:fld>
            <a:endParaRPr lang="en-GB" dirty="0"/>
          </a:p>
        </p:txBody>
      </p:sp>
      <p:pic>
        <p:nvPicPr>
          <p:cNvPr id="10" name="Picture 9" descr="Department for Education" title="Logo"/>
          <p:cNvPicPr>
            <a:picLocks noChangeAspect="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684213" y="5937814"/>
            <a:ext cx="1296194" cy="761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08346839"/>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0" r:id="rId3"/>
    <p:sldLayoutId id="2147483651" r:id="rId4"/>
    <p:sldLayoutId id="2147483652" r:id="rId5"/>
    <p:sldLayoutId id="2147483658" r:id="rId6"/>
    <p:sldLayoutId id="2147483653" r:id="rId7"/>
    <p:sldLayoutId id="2147483659" r:id="rId8"/>
    <p:sldLayoutId id="2147483654" r:id="rId9"/>
    <p:sldLayoutId id="2147483655" r:id="rId10"/>
    <p:sldLayoutId id="2147483657" r:id="rId11"/>
  </p:sldLayoutIdLst>
  <p:txStyles>
    <p:titleStyle>
      <a:lvl1pPr algn="l" defTabSz="914400" rtl="0" eaLnBrk="1" latinLnBrk="0" hangingPunct="1">
        <a:spcBef>
          <a:spcPct val="0"/>
        </a:spcBef>
        <a:buNone/>
        <a:defRPr lang="en-GB" sz="3200" b="1" kern="1200" dirty="0">
          <a:solidFill>
            <a:srgbClr val="104F75"/>
          </a:solidFill>
          <a:latin typeface="+mj-lt"/>
          <a:ea typeface="+mj-ea"/>
          <a:cs typeface="+mj-cs"/>
        </a:defRPr>
      </a:lvl1pPr>
    </p:titleStyle>
    <p:bodyStyle>
      <a:lvl1pPr marL="342900" indent="-342900" algn="l" defTabSz="914400" rtl="0" eaLnBrk="1" latinLnBrk="0" hangingPunct="1">
        <a:lnSpc>
          <a:spcPct val="120000"/>
        </a:lnSpc>
        <a:spcBef>
          <a:spcPts val="0"/>
        </a:spcBef>
        <a:spcAft>
          <a:spcPts val="600"/>
        </a:spcAft>
        <a:buClr>
          <a:schemeClr val="tx2"/>
        </a:buClr>
        <a:buFont typeface="Wingdings" pitchFamily="2" charset="2"/>
        <a:buChar char="§"/>
        <a:defRPr sz="2000" b="1" kern="1200">
          <a:solidFill>
            <a:schemeClr val="tx1"/>
          </a:solidFill>
          <a:latin typeface="+mn-lt"/>
          <a:ea typeface="+mn-ea"/>
          <a:cs typeface="+mn-cs"/>
        </a:defRPr>
      </a:lvl1pPr>
      <a:lvl2pPr marL="742950" indent="-285750" algn="l" defTabSz="914400" rtl="0" eaLnBrk="1" latinLnBrk="0" hangingPunct="1">
        <a:lnSpc>
          <a:spcPct val="120000"/>
        </a:lnSpc>
        <a:spcBef>
          <a:spcPts val="0"/>
        </a:spcBef>
        <a:spcAft>
          <a:spcPts val="600"/>
        </a:spcAft>
        <a:buClr>
          <a:schemeClr val="tx2"/>
        </a:buClr>
        <a:buFont typeface="Wingdings"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0"/>
        </a:spcBef>
        <a:spcAft>
          <a:spcPts val="600"/>
        </a:spcAft>
        <a:buClr>
          <a:schemeClr val="tx2"/>
        </a:buClr>
        <a:buFont typeface="Wingdings" pitchFamily="2" charset="2"/>
        <a:buChar char="§"/>
        <a:defRPr sz="2000" kern="1200">
          <a:solidFill>
            <a:schemeClr val="tx1"/>
          </a:solidFill>
          <a:latin typeface="+mn-lt"/>
          <a:ea typeface="+mn-ea"/>
          <a:cs typeface="+mn-cs"/>
        </a:defRPr>
      </a:lvl3pPr>
      <a:lvl4pPr marL="1600200" indent="-228600" algn="l" defTabSz="914400" rtl="0" eaLnBrk="1" latinLnBrk="0" hangingPunct="1">
        <a:lnSpc>
          <a:spcPct val="120000"/>
        </a:lnSpc>
        <a:spcBef>
          <a:spcPts val="0"/>
        </a:spcBef>
        <a:spcAft>
          <a:spcPts val="600"/>
        </a:spcAft>
        <a:buClr>
          <a:schemeClr val="tx2"/>
        </a:buClr>
        <a:buFont typeface="Wingdings"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0"/>
        </a:spcBef>
        <a:spcAft>
          <a:spcPts val="600"/>
        </a:spcAft>
        <a:buClr>
          <a:schemeClr val="tx2"/>
        </a:buClr>
        <a:buFont typeface="Wingdings" pitchFamily="2" charset="2"/>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6.xml"/><Relationship Id="rId1" Type="http://schemas.openxmlformats.org/officeDocument/2006/relationships/slideLayout" Target="../slideLayouts/slideLayout10.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hyperlink" Target="https://supplierregistration.cabinetoffice.gov.uk/"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hyperlink" Target="https://education.app.jaggaer.com/web/login.html"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hyperlink" Target="mailto:EYFS.CONSULTATION@education.gov.uk"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microsoft.com/office/2007/relationships/diagramDrawing" Target="../diagrams/drawing1.xml"/><Relationship Id="rId13"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diagramColors" Target="../diagrams/colors1.xml"/><Relationship Id="rId12"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QuickStyle" Target="../diagrams/quickStyle1.xml"/><Relationship Id="rId11" Type="http://schemas.openxmlformats.org/officeDocument/2006/relationships/image" Target="../media/image6.png"/><Relationship Id="rId5" Type="http://schemas.openxmlformats.org/officeDocument/2006/relationships/diagramLayout" Target="../diagrams/layout1.xml"/><Relationship Id="rId10" Type="http://schemas.openxmlformats.org/officeDocument/2006/relationships/image" Target="../media/image5.png"/><Relationship Id="rId4" Type="http://schemas.openxmlformats.org/officeDocument/2006/relationships/diagramData" Target="../diagrams/data1.xml"/><Relationship Id="rId9"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755576" y="548680"/>
            <a:ext cx="7772400" cy="3240013"/>
          </a:xfrm>
        </p:spPr>
        <p:txBody>
          <a:bodyPr/>
          <a:lstStyle/>
          <a:p>
            <a:r>
              <a:rPr lang="en-GB" dirty="0"/>
              <a:t>Open Market Engagement – Early Years Foundation Stage (EYFS) reforms </a:t>
            </a:r>
          </a:p>
        </p:txBody>
      </p:sp>
      <p:sp>
        <p:nvSpPr>
          <p:cNvPr id="6" name="Text Box 20"/>
          <p:cNvSpPr txBox="1">
            <a:spLocks noChangeArrowheads="1"/>
          </p:cNvSpPr>
          <p:nvPr/>
        </p:nvSpPr>
        <p:spPr bwMode="auto">
          <a:xfrm>
            <a:off x="3059832" y="5589240"/>
            <a:ext cx="5599931"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Wingdings" panose="05000000000000000000" pitchFamily="2" charset="2"/>
              <a:buChar char="§"/>
              <a:defRPr sz="2000" b="1">
                <a:solidFill>
                  <a:schemeClr val="tx1"/>
                </a:solidFill>
                <a:latin typeface="Arial" panose="020B0604020202020204" pitchFamily="34" charset="0"/>
              </a:defRPr>
            </a:lvl1pPr>
            <a:lvl2pPr marL="742950" indent="-285750">
              <a:spcBef>
                <a:spcPct val="20000"/>
              </a:spcBef>
              <a:buChar char="–"/>
              <a:defRPr sz="2000">
                <a:solidFill>
                  <a:schemeClr val="tx1"/>
                </a:solidFill>
                <a:latin typeface="Arial" panose="020B0604020202020204" pitchFamily="34" charset="0"/>
              </a:defRPr>
            </a:lvl2pPr>
            <a:lvl3pPr marL="1143000" indent="-228600">
              <a:spcBef>
                <a:spcPct val="20000"/>
              </a:spcBef>
              <a:buChar char="•"/>
              <a:defRPr sz="2000">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pPr algn="r" eaLnBrk="1" hangingPunct="1">
              <a:spcBef>
                <a:spcPct val="50000"/>
              </a:spcBef>
              <a:buFontTx/>
              <a:buNone/>
              <a:defRPr/>
            </a:pPr>
            <a:r>
              <a:rPr lang="en-GB" altLang="en-US" sz="1600" dirty="0"/>
              <a:t>Early Years Quality and Outcomes Division</a:t>
            </a:r>
          </a:p>
          <a:p>
            <a:pPr algn="r" eaLnBrk="1" hangingPunct="1">
              <a:spcBef>
                <a:spcPct val="50000"/>
              </a:spcBef>
              <a:buFontTx/>
              <a:buNone/>
              <a:defRPr/>
            </a:pPr>
            <a:r>
              <a:rPr lang="en-GB" altLang="en-US" sz="1600" dirty="0"/>
              <a:t>20 February 2019</a:t>
            </a:r>
          </a:p>
        </p:txBody>
      </p:sp>
    </p:spTree>
    <p:extLst>
      <p:ext uri="{BB962C8B-B14F-4D97-AF65-F5344CB8AC3E}">
        <p14:creationId xmlns:p14="http://schemas.microsoft.com/office/powerpoint/2010/main" val="30781377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39552" y="116632"/>
            <a:ext cx="8316913" cy="720030"/>
          </a:xfrm>
          <a:prstGeom prst="rect">
            <a:avLst/>
          </a:prstGeom>
        </p:spPr>
        <p:txBody>
          <a:bodyPr vert="horz" lIns="91440" tIns="45720" rIns="91440" bIns="45720" rtlCol="0" anchor="ctr">
            <a:noAutofit/>
          </a:bodyPr>
          <a:lstStyle>
            <a:lvl1pPr algn="l" defTabSz="914400" rtl="0" eaLnBrk="1" latinLnBrk="0" hangingPunct="1">
              <a:spcBef>
                <a:spcPct val="0"/>
              </a:spcBef>
              <a:buNone/>
              <a:defRPr lang="en-GB" sz="3200" b="1" kern="1200" dirty="0">
                <a:solidFill>
                  <a:srgbClr val="104F75"/>
                </a:solidFill>
                <a:latin typeface="+mj-lt"/>
                <a:ea typeface="+mj-ea"/>
                <a:cs typeface="+mj-cs"/>
              </a:defRPr>
            </a:lvl1pPr>
          </a:lstStyle>
          <a:p>
            <a:pPr>
              <a:defRPr/>
            </a:pPr>
            <a:r>
              <a:rPr lang="en-GB" altLang="en-US" sz="2800" dirty="0">
                <a:latin typeface="+mn-lt"/>
                <a:cs typeface="Calibri" panose="020F0502020204030204" pitchFamily="34" charset="0"/>
              </a:rPr>
              <a:t>Issues with current exemplification materials</a:t>
            </a:r>
          </a:p>
        </p:txBody>
      </p:sp>
      <p:sp>
        <p:nvSpPr>
          <p:cNvPr id="11" name="Content Placeholder 10">
            <a:extLst>
              <a:ext uri="{FF2B5EF4-FFF2-40B4-BE49-F238E27FC236}">
                <a16:creationId xmlns:a16="http://schemas.microsoft.com/office/drawing/2014/main" id="{1A39A7D0-BFB7-4D75-9FE9-FCE8264951C3}"/>
              </a:ext>
            </a:extLst>
          </p:cNvPr>
          <p:cNvSpPr>
            <a:spLocks noGrp="1"/>
          </p:cNvSpPr>
          <p:nvPr>
            <p:ph idx="1"/>
          </p:nvPr>
        </p:nvSpPr>
        <p:spPr>
          <a:xfrm>
            <a:off x="684212" y="980728"/>
            <a:ext cx="7775575" cy="4679949"/>
          </a:xfrm>
        </p:spPr>
        <p:txBody>
          <a:bodyPr/>
          <a:lstStyle/>
          <a:p>
            <a:pPr marL="514350" indent="-285750">
              <a:spcAft>
                <a:spcPts val="0"/>
              </a:spcAft>
              <a:buFont typeface="Arial" panose="020B0604020202020204" pitchFamily="34" charset="0"/>
              <a:buChar char="•"/>
            </a:pPr>
            <a:r>
              <a:rPr lang="en-GB" sz="1600" dirty="0">
                <a:latin typeface="Arial" panose="020B0604020202020204" pitchFamily="34" charset="0"/>
                <a:ea typeface="Calibri" panose="020F0502020204030204" pitchFamily="34" charset="0"/>
                <a:cs typeface="Arial" panose="020B0604020202020204" pitchFamily="34" charset="0"/>
              </a:rPr>
              <a:t>Volume </a:t>
            </a:r>
            <a:r>
              <a:rPr lang="en-GB" sz="1600" b="0" dirty="0">
                <a:latin typeface="Arial" panose="020B0604020202020204" pitchFamily="34" charset="0"/>
                <a:ea typeface="Calibri" panose="020F0502020204030204" pitchFamily="34" charset="0"/>
                <a:cs typeface="Arial" panose="020B0604020202020204" pitchFamily="34" charset="0"/>
              </a:rPr>
              <a:t>– the current materials total over 200 pages of guidance</a:t>
            </a:r>
          </a:p>
          <a:p>
            <a:pPr marL="228600" indent="0">
              <a:spcAft>
                <a:spcPts val="0"/>
              </a:spcAft>
              <a:buNone/>
            </a:pPr>
            <a:endParaRPr lang="en-GB" sz="1600" b="0" dirty="0">
              <a:latin typeface="Arial" panose="020B0604020202020204" pitchFamily="34" charset="0"/>
              <a:ea typeface="Calibri" panose="020F0502020204030204" pitchFamily="34" charset="0"/>
              <a:cs typeface="Arial" panose="020B0604020202020204" pitchFamily="34" charset="0"/>
            </a:endParaRPr>
          </a:p>
          <a:p>
            <a:pPr marL="514350" indent="-285750">
              <a:spcAft>
                <a:spcPts val="0"/>
              </a:spcAft>
              <a:buFont typeface="Arial" panose="020B0604020202020204" pitchFamily="34" charset="0"/>
              <a:buChar char="•"/>
            </a:pPr>
            <a:r>
              <a:rPr lang="en-GB" sz="1600" dirty="0">
                <a:latin typeface="Arial" panose="020B0604020202020204" pitchFamily="34" charset="0"/>
                <a:ea typeface="Calibri" panose="020F0502020204030204" pitchFamily="34" charset="0"/>
                <a:cs typeface="Arial" panose="020B0604020202020204" pitchFamily="34" charset="0"/>
              </a:rPr>
              <a:t>Instruction</a:t>
            </a:r>
            <a:r>
              <a:rPr lang="en-GB" sz="1600" b="0" dirty="0">
                <a:latin typeface="Arial" panose="020B0604020202020204" pitchFamily="34" charset="0"/>
                <a:ea typeface="Calibri" panose="020F0502020204030204" pitchFamily="34" charset="0"/>
                <a:cs typeface="Arial" panose="020B0604020202020204" pitchFamily="34" charset="0"/>
              </a:rPr>
              <a:t> – the current materials do not provide any detailed narrative of how the example demonstrates the expected level of development</a:t>
            </a:r>
          </a:p>
          <a:p>
            <a:pPr marL="228600" indent="0">
              <a:spcAft>
                <a:spcPts val="0"/>
              </a:spcAft>
              <a:buNone/>
            </a:pPr>
            <a:endParaRPr lang="en-GB" sz="1600" b="0" dirty="0">
              <a:latin typeface="Arial" panose="020B0604020202020204" pitchFamily="34" charset="0"/>
              <a:ea typeface="Calibri" panose="020F0502020204030204" pitchFamily="34" charset="0"/>
              <a:cs typeface="Arial" panose="020B0604020202020204" pitchFamily="34" charset="0"/>
            </a:endParaRPr>
          </a:p>
          <a:p>
            <a:pPr marL="514350" indent="-285750">
              <a:spcAft>
                <a:spcPts val="0"/>
              </a:spcAft>
              <a:buFont typeface="Arial" panose="020B0604020202020204" pitchFamily="34" charset="0"/>
              <a:buChar char="•"/>
            </a:pPr>
            <a:r>
              <a:rPr lang="en-GB" sz="1600" dirty="0">
                <a:latin typeface="Arial" panose="020B0604020202020204" pitchFamily="34" charset="0"/>
                <a:ea typeface="Calibri" panose="020F0502020204030204" pitchFamily="34" charset="0"/>
                <a:cs typeface="Arial" panose="020B0604020202020204" pitchFamily="34" charset="0"/>
              </a:rPr>
              <a:t>Interpretation</a:t>
            </a:r>
            <a:r>
              <a:rPr lang="en-GB" sz="1600" b="0" dirty="0">
                <a:latin typeface="Arial" panose="020B0604020202020204" pitchFamily="34" charset="0"/>
                <a:ea typeface="Calibri" panose="020F0502020204030204" pitchFamily="34" charset="0"/>
                <a:cs typeface="Arial" panose="020B0604020202020204" pitchFamily="34" charset="0"/>
              </a:rPr>
              <a:t> – </a:t>
            </a:r>
          </a:p>
          <a:p>
            <a:pPr marL="914400" lvl="1">
              <a:spcAft>
                <a:spcPts val="0"/>
              </a:spcAft>
              <a:buFont typeface="Arial" panose="020B0604020202020204" pitchFamily="34" charset="0"/>
              <a:buChar char="•"/>
            </a:pPr>
            <a:r>
              <a:rPr lang="en-GB" sz="1600" dirty="0">
                <a:latin typeface="Arial" panose="020B0604020202020204" pitchFamily="34" charset="0"/>
                <a:ea typeface="Calibri" panose="020F0502020204030204" pitchFamily="34" charset="0"/>
                <a:cs typeface="Arial" panose="020B0604020202020204" pitchFamily="34" charset="0"/>
              </a:rPr>
              <a:t>We have heard that there is some misinterpretation around how much evidence teachers should collect</a:t>
            </a:r>
          </a:p>
          <a:p>
            <a:pPr marL="914400" lvl="1">
              <a:spcAft>
                <a:spcPts val="0"/>
              </a:spcAft>
              <a:buFont typeface="Arial" panose="020B0604020202020204" pitchFamily="34" charset="0"/>
              <a:buChar char="•"/>
            </a:pPr>
            <a:r>
              <a:rPr lang="en-GB" sz="1600" dirty="0">
                <a:latin typeface="Arial" panose="020B0604020202020204" pitchFamily="34" charset="0"/>
                <a:ea typeface="Calibri" panose="020F0502020204030204" pitchFamily="34" charset="0"/>
                <a:cs typeface="Arial" panose="020B0604020202020204" pitchFamily="34" charset="0"/>
              </a:rPr>
              <a:t>There is also misinterpretation around what the example is supposed to exemplify</a:t>
            </a:r>
          </a:p>
          <a:p>
            <a:pPr marL="914400" lvl="1">
              <a:spcAft>
                <a:spcPts val="0"/>
              </a:spcAft>
              <a:buFont typeface="Arial" panose="020B0604020202020204" pitchFamily="34" charset="0"/>
              <a:buChar char="•"/>
            </a:pPr>
            <a:endParaRPr lang="en-GB" sz="1600" dirty="0">
              <a:latin typeface="Arial" panose="020B0604020202020204" pitchFamily="34" charset="0"/>
              <a:ea typeface="Calibri" panose="020F0502020204030204" pitchFamily="34" charset="0"/>
              <a:cs typeface="Arial" panose="020B0604020202020204" pitchFamily="34" charset="0"/>
            </a:endParaRPr>
          </a:p>
          <a:p>
            <a:pPr marL="538163" lvl="1" indent="-268288">
              <a:spcAft>
                <a:spcPts val="0"/>
              </a:spcAft>
              <a:buFont typeface="Arial" panose="020B0604020202020204" pitchFamily="34" charset="0"/>
              <a:buChar char="•"/>
            </a:pPr>
            <a:r>
              <a:rPr lang="en-GB" sz="1600" b="1" dirty="0">
                <a:latin typeface="Arial" panose="020B0604020202020204" pitchFamily="34" charset="0"/>
                <a:ea typeface="Calibri" panose="020F0502020204030204" pitchFamily="34" charset="0"/>
                <a:cs typeface="Arial" panose="020B0604020202020204" pitchFamily="34" charset="0"/>
              </a:rPr>
              <a:t>Unnecessary evidence gathering </a:t>
            </a:r>
            <a:r>
              <a:rPr lang="en-GB" sz="1600" dirty="0">
                <a:latin typeface="Arial" panose="020B0604020202020204" pitchFamily="34" charset="0"/>
                <a:ea typeface="Calibri" panose="020F0502020204030204" pitchFamily="34" charset="0"/>
                <a:cs typeface="Arial" panose="020B0604020202020204" pitchFamily="34" charset="0"/>
              </a:rPr>
              <a:t>– we have heard that both the exemplification materials and learning journey templates can drive unnecessary and excessive evidence-gathering practice</a:t>
            </a:r>
          </a:p>
          <a:p>
            <a:pPr marL="914400" lvl="1">
              <a:spcAft>
                <a:spcPts val="0"/>
              </a:spcAft>
              <a:buFont typeface="Arial" panose="020B0604020202020204" pitchFamily="34" charset="0"/>
              <a:buChar char="•"/>
            </a:pPr>
            <a:endParaRPr lang="en-GB" sz="1600" b="0" dirty="0">
              <a:latin typeface="Arial" panose="020B0604020202020204" pitchFamily="34" charset="0"/>
              <a:ea typeface="Calibri" panose="020F0502020204030204" pitchFamily="34" charset="0"/>
              <a:cs typeface="Arial" panose="020B0604020202020204" pitchFamily="34" charset="0"/>
            </a:endParaRPr>
          </a:p>
          <a:p>
            <a:pPr marL="914400" lvl="1">
              <a:spcAft>
                <a:spcPts val="0"/>
              </a:spcAft>
              <a:buFont typeface="Arial" panose="020B0604020202020204" pitchFamily="34" charset="0"/>
              <a:buChar char="•"/>
            </a:pPr>
            <a:endParaRPr lang="en-GB" sz="1600" b="0" dirty="0">
              <a:latin typeface="Arial" panose="020B0604020202020204" pitchFamily="34" charset="0"/>
              <a:ea typeface="Calibri" panose="020F0502020204030204" pitchFamily="34" charset="0"/>
              <a:cs typeface="Arial" panose="020B0604020202020204" pitchFamily="34" charset="0"/>
            </a:endParaRPr>
          </a:p>
          <a:p>
            <a:pPr marL="228600" indent="0">
              <a:spcAft>
                <a:spcPts val="0"/>
              </a:spcAft>
              <a:buNone/>
            </a:pPr>
            <a:endParaRPr lang="en-GB" sz="1600" b="0" dirty="0">
              <a:latin typeface="Arial" panose="020B0604020202020204" pitchFamily="34" charset="0"/>
              <a:ea typeface="Calibri" panose="020F0502020204030204" pitchFamily="34" charset="0"/>
              <a:cs typeface="Arial" panose="020B0604020202020204" pitchFamily="34" charset="0"/>
            </a:endParaRPr>
          </a:p>
          <a:p>
            <a:pPr marL="514350" indent="-285750">
              <a:spcAft>
                <a:spcPts val="0"/>
              </a:spcAft>
              <a:buFont typeface="Arial" panose="020B0604020202020204" pitchFamily="34" charset="0"/>
              <a:buChar char="•"/>
            </a:pPr>
            <a:endParaRPr lang="en-GB" sz="1600" b="0" dirty="0">
              <a:latin typeface="Arial" panose="020B0604020202020204" pitchFamily="34" charset="0"/>
              <a:ea typeface="Calibri" panose="020F0502020204030204" pitchFamily="34" charset="0"/>
              <a:cs typeface="Arial" panose="020B0604020202020204" pitchFamily="34" charset="0"/>
            </a:endParaRPr>
          </a:p>
          <a:p>
            <a:pPr marL="514350" indent="-285750">
              <a:spcAft>
                <a:spcPts val="0"/>
              </a:spcAft>
              <a:buFont typeface="Arial" panose="020B0604020202020204" pitchFamily="34" charset="0"/>
              <a:buChar char="•"/>
            </a:pPr>
            <a:endParaRPr lang="en-GB" sz="1600" b="0" dirty="0">
              <a:latin typeface="Arial" panose="020B0604020202020204" pitchFamily="34" charset="0"/>
              <a:ea typeface="Calibri" panose="020F0502020204030204" pitchFamily="34" charset="0"/>
              <a:cs typeface="Arial" panose="020B0604020202020204" pitchFamily="34" charset="0"/>
            </a:endParaRPr>
          </a:p>
          <a:p>
            <a:pPr marL="228600" indent="0">
              <a:spcAft>
                <a:spcPts val="0"/>
              </a:spcAft>
              <a:buNone/>
            </a:pPr>
            <a:endParaRPr lang="en-GB" sz="1600" b="0" dirty="0">
              <a:latin typeface="Arial" panose="020B0604020202020204" pitchFamily="34" charset="0"/>
              <a:ea typeface="Calibri" panose="020F0502020204030204" pitchFamily="34" charset="0"/>
              <a:cs typeface="Arial" panose="020B0604020202020204" pitchFamily="34" charset="0"/>
            </a:endParaRPr>
          </a:p>
          <a:p>
            <a:pPr marL="228600">
              <a:spcAft>
                <a:spcPts val="0"/>
              </a:spcAft>
            </a:pPr>
            <a:endParaRPr lang="en-GB" sz="1600" b="0" dirty="0">
              <a:latin typeface="Arial" panose="020B0604020202020204" pitchFamily="34" charset="0"/>
              <a:ea typeface="Calibri" panose="020F0502020204030204" pitchFamily="34" charset="0"/>
              <a:cs typeface="Arial" panose="020B0604020202020204" pitchFamily="34" charset="0"/>
            </a:endParaRPr>
          </a:p>
          <a:p>
            <a:pPr marL="228600">
              <a:spcAft>
                <a:spcPts val="0"/>
              </a:spcAft>
            </a:pPr>
            <a:endParaRPr lang="en-GB" sz="1600" b="0" dirty="0">
              <a:latin typeface="Arial" panose="020B0604020202020204" pitchFamily="34" charset="0"/>
              <a:ea typeface="Calibri" panose="020F0502020204030204" pitchFamily="34" charset="0"/>
              <a:cs typeface="Arial" panose="020B0604020202020204" pitchFamily="34" charset="0"/>
            </a:endParaRPr>
          </a:p>
          <a:p>
            <a:pPr marL="228600">
              <a:spcAft>
                <a:spcPts val="0"/>
              </a:spcAft>
            </a:pPr>
            <a:endParaRPr lang="en-GB" sz="1600" b="0" dirty="0">
              <a:latin typeface="Arial" panose="020B0604020202020204" pitchFamily="34" charset="0"/>
              <a:ea typeface="Calibri" panose="020F0502020204030204" pitchFamily="34" charset="0"/>
              <a:cs typeface="Arial" panose="020B0604020202020204" pitchFamily="34" charset="0"/>
            </a:endParaRPr>
          </a:p>
          <a:p>
            <a:endParaRPr lang="en-GB" b="0" dirty="0"/>
          </a:p>
        </p:txBody>
      </p:sp>
    </p:spTree>
    <p:extLst>
      <p:ext uri="{BB962C8B-B14F-4D97-AF65-F5344CB8AC3E}">
        <p14:creationId xmlns:p14="http://schemas.microsoft.com/office/powerpoint/2010/main" val="24142736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Picture 5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2885" y="926620"/>
            <a:ext cx="1083994" cy="638070"/>
          </a:xfrm>
          <a:prstGeom prst="rect">
            <a:avLst/>
          </a:prstGeom>
        </p:spPr>
      </p:pic>
      <p:sp>
        <p:nvSpPr>
          <p:cNvPr id="7" name="Slide Number Placeholder 6"/>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796F48B-7433-4334-B2B8-BE6D9033002E}" type="slidenum">
              <a:rPr lang="en-GB" smtClean="0"/>
              <a:pPr/>
              <a:t>11</a:t>
            </a:fld>
            <a:endParaRPr lang="en-GB" dirty="0"/>
          </a:p>
        </p:txBody>
      </p:sp>
      <p:sp>
        <p:nvSpPr>
          <p:cNvPr id="8" name="Title 1">
            <a:extLst>
              <a:ext uri="{FF2B5EF4-FFF2-40B4-BE49-F238E27FC236}">
                <a16:creationId xmlns:a16="http://schemas.microsoft.com/office/drawing/2014/main" id="{DA294FF4-B68E-4CB1-A468-443BDB89C160}"/>
              </a:ext>
            </a:extLst>
          </p:cNvPr>
          <p:cNvSpPr txBox="1">
            <a:spLocks/>
          </p:cNvSpPr>
          <p:nvPr/>
        </p:nvSpPr>
        <p:spPr>
          <a:xfrm>
            <a:off x="539552" y="116632"/>
            <a:ext cx="8316913" cy="720030"/>
          </a:xfrm>
          <a:prstGeom prst="rect">
            <a:avLst/>
          </a:prstGeom>
        </p:spPr>
        <p:txBody>
          <a:bodyPr vert="horz" lIns="91440" tIns="45720" rIns="91440" bIns="45720" rtlCol="0" anchor="ctr">
            <a:noAutofit/>
          </a:bodyPr>
          <a:lstStyle>
            <a:lvl1pPr algn="l" defTabSz="914400" rtl="0" eaLnBrk="1" latinLnBrk="0" hangingPunct="1">
              <a:spcBef>
                <a:spcPct val="0"/>
              </a:spcBef>
              <a:buNone/>
              <a:defRPr lang="en-GB" sz="3200" b="1" kern="1200" dirty="0">
                <a:solidFill>
                  <a:srgbClr val="104F75"/>
                </a:solidFill>
                <a:latin typeface="+mj-lt"/>
                <a:ea typeface="+mj-ea"/>
                <a:cs typeface="+mj-cs"/>
              </a:defRPr>
            </a:lvl1pPr>
          </a:lstStyle>
          <a:p>
            <a:pPr>
              <a:defRPr/>
            </a:pPr>
            <a:r>
              <a:rPr lang="en-GB" altLang="en-US" sz="2800" dirty="0">
                <a:latin typeface="+mn-lt"/>
                <a:cs typeface="Calibri" panose="020F0502020204030204" pitchFamily="34" charset="0"/>
              </a:rPr>
              <a:t>Proposals for new exemplification materials </a:t>
            </a:r>
          </a:p>
        </p:txBody>
      </p:sp>
      <p:sp>
        <p:nvSpPr>
          <p:cNvPr id="9" name="Content Placeholder 10">
            <a:extLst>
              <a:ext uri="{FF2B5EF4-FFF2-40B4-BE49-F238E27FC236}">
                <a16:creationId xmlns:a16="http://schemas.microsoft.com/office/drawing/2014/main" id="{B2526B3F-2E4C-428D-92A0-4BFFCBEAD5E1}"/>
              </a:ext>
            </a:extLst>
          </p:cNvPr>
          <p:cNvSpPr txBox="1">
            <a:spLocks/>
          </p:cNvSpPr>
          <p:nvPr/>
        </p:nvSpPr>
        <p:spPr>
          <a:xfrm>
            <a:off x="684212" y="980728"/>
            <a:ext cx="7775575" cy="4679949"/>
          </a:xfrm>
          <a:prstGeom prst="rect">
            <a:avLst/>
          </a:prstGeom>
        </p:spPr>
        <p:txBody>
          <a:bodyPr vert="horz" lIns="91440" tIns="45720" rIns="91440" bIns="45720" rtlCol="0">
            <a:noAutofit/>
          </a:bodyPr>
          <a:lstStyle>
            <a:lvl1pPr marL="0" indent="0" algn="l" defTabSz="914400" rtl="0" eaLnBrk="1" latinLnBrk="0" hangingPunct="1">
              <a:lnSpc>
                <a:spcPct val="120000"/>
              </a:lnSpc>
              <a:spcBef>
                <a:spcPts val="0"/>
              </a:spcBef>
              <a:spcAft>
                <a:spcPts val="600"/>
              </a:spcAft>
              <a:buClr>
                <a:schemeClr val="tx2"/>
              </a:buClr>
              <a:buFont typeface="Wingdings" pitchFamily="2" charset="2"/>
              <a:buNone/>
              <a:defRPr sz="2000" b="1" kern="1200">
                <a:solidFill>
                  <a:schemeClr val="tx1"/>
                </a:solidFill>
                <a:latin typeface="Arial" pitchFamily="34" charset="0"/>
                <a:ea typeface="+mn-ea"/>
                <a:cs typeface="Arial" pitchFamily="34" charset="0"/>
              </a:defRPr>
            </a:lvl1pPr>
            <a:lvl2pPr marL="457200" indent="0" algn="ctr" defTabSz="914400" rtl="0" eaLnBrk="1" latinLnBrk="0" hangingPunct="1">
              <a:lnSpc>
                <a:spcPct val="120000"/>
              </a:lnSpc>
              <a:spcBef>
                <a:spcPts val="0"/>
              </a:spcBef>
              <a:spcAft>
                <a:spcPts val="600"/>
              </a:spcAft>
              <a:buClr>
                <a:schemeClr val="tx2"/>
              </a:buClr>
              <a:buFont typeface="Wingdings" pitchFamily="2" charset="2"/>
              <a:buNone/>
              <a:defRPr sz="2000" kern="1200">
                <a:solidFill>
                  <a:schemeClr val="tx1">
                    <a:tint val="75000"/>
                  </a:schemeClr>
                </a:solidFill>
                <a:latin typeface="+mn-lt"/>
                <a:ea typeface="+mn-ea"/>
                <a:cs typeface="+mn-cs"/>
              </a:defRPr>
            </a:lvl2pPr>
            <a:lvl3pPr marL="914400" indent="0" algn="ctr" defTabSz="914400" rtl="0" eaLnBrk="1" latinLnBrk="0" hangingPunct="1">
              <a:lnSpc>
                <a:spcPct val="120000"/>
              </a:lnSpc>
              <a:spcBef>
                <a:spcPts val="0"/>
              </a:spcBef>
              <a:spcAft>
                <a:spcPts val="600"/>
              </a:spcAft>
              <a:buClr>
                <a:schemeClr val="tx2"/>
              </a:buClr>
              <a:buFont typeface="Wingdings" pitchFamily="2" charset="2"/>
              <a:buNone/>
              <a:defRPr sz="2000" kern="1200">
                <a:solidFill>
                  <a:schemeClr val="tx1">
                    <a:tint val="75000"/>
                  </a:schemeClr>
                </a:solidFill>
                <a:latin typeface="+mn-lt"/>
                <a:ea typeface="+mn-ea"/>
                <a:cs typeface="+mn-cs"/>
              </a:defRPr>
            </a:lvl3pPr>
            <a:lvl4pPr marL="1371600" indent="0" algn="ctr" defTabSz="914400" rtl="0" eaLnBrk="1" latinLnBrk="0" hangingPunct="1">
              <a:lnSpc>
                <a:spcPct val="120000"/>
              </a:lnSpc>
              <a:spcBef>
                <a:spcPts val="0"/>
              </a:spcBef>
              <a:spcAft>
                <a:spcPts val="600"/>
              </a:spcAft>
              <a:buClr>
                <a:schemeClr val="tx2"/>
              </a:buClr>
              <a:buFont typeface="Wingdings" pitchFamily="2" charset="2"/>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120000"/>
              </a:lnSpc>
              <a:spcBef>
                <a:spcPts val="0"/>
              </a:spcBef>
              <a:spcAft>
                <a:spcPts val="600"/>
              </a:spcAft>
              <a:buClr>
                <a:schemeClr val="tx2"/>
              </a:buClr>
              <a:buFont typeface="Wingdings" pitchFamily="2" charset="2"/>
              <a:buNone/>
              <a:defRPr sz="16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514350" indent="-285750">
              <a:spcAft>
                <a:spcPts val="0"/>
              </a:spcAft>
              <a:buFont typeface="Arial" panose="020B0604020202020204" pitchFamily="34" charset="0"/>
              <a:buChar char="•"/>
            </a:pPr>
            <a:endParaRPr lang="en-GB" sz="1600" b="0" dirty="0">
              <a:ea typeface="Calibri" panose="020F0502020204030204" pitchFamily="34" charset="0"/>
            </a:endParaRPr>
          </a:p>
          <a:p>
            <a:pPr marL="228600">
              <a:spcAft>
                <a:spcPts val="0"/>
              </a:spcAft>
            </a:pPr>
            <a:endParaRPr lang="en-GB" sz="1600" b="0" dirty="0">
              <a:ea typeface="Calibri" panose="020F0502020204030204" pitchFamily="34" charset="0"/>
            </a:endParaRPr>
          </a:p>
          <a:p>
            <a:pPr marL="228600">
              <a:spcAft>
                <a:spcPts val="0"/>
              </a:spcAft>
            </a:pPr>
            <a:endParaRPr lang="en-GB" sz="1600" b="0" dirty="0">
              <a:ea typeface="Calibri" panose="020F0502020204030204" pitchFamily="34" charset="0"/>
            </a:endParaRPr>
          </a:p>
          <a:p>
            <a:pPr marL="228600">
              <a:spcAft>
                <a:spcPts val="0"/>
              </a:spcAft>
            </a:pPr>
            <a:endParaRPr lang="en-GB" sz="1600" b="0" dirty="0">
              <a:ea typeface="Calibri" panose="020F0502020204030204" pitchFamily="34" charset="0"/>
            </a:endParaRPr>
          </a:p>
          <a:p>
            <a:pPr marL="228600">
              <a:spcAft>
                <a:spcPts val="0"/>
              </a:spcAft>
            </a:pPr>
            <a:endParaRPr lang="en-GB" sz="1600" b="0" dirty="0">
              <a:ea typeface="Calibri" panose="020F0502020204030204" pitchFamily="34" charset="0"/>
            </a:endParaRPr>
          </a:p>
          <a:p>
            <a:endParaRPr lang="en-GB" b="0" dirty="0"/>
          </a:p>
        </p:txBody>
      </p:sp>
      <p:sp>
        <p:nvSpPr>
          <p:cNvPr id="10" name="Content Placeholder 10">
            <a:extLst>
              <a:ext uri="{FF2B5EF4-FFF2-40B4-BE49-F238E27FC236}">
                <a16:creationId xmlns:a16="http://schemas.microsoft.com/office/drawing/2014/main" id="{2BC5EE6D-2082-4DEF-888D-8E942EFD12FD}"/>
              </a:ext>
            </a:extLst>
          </p:cNvPr>
          <p:cNvSpPr txBox="1">
            <a:spLocks/>
          </p:cNvSpPr>
          <p:nvPr/>
        </p:nvSpPr>
        <p:spPr>
          <a:xfrm>
            <a:off x="836612" y="1133128"/>
            <a:ext cx="7775575" cy="4679949"/>
          </a:xfrm>
          <a:prstGeom prst="rect">
            <a:avLst/>
          </a:prstGeom>
        </p:spPr>
        <p:txBody>
          <a:bodyPr vert="horz" lIns="91440" tIns="45720" rIns="91440" bIns="45720" rtlCol="0">
            <a:noAutofit/>
          </a:bodyPr>
          <a:lstStyle>
            <a:lvl1pPr marL="0" indent="0" algn="l" defTabSz="914400" rtl="0" eaLnBrk="1" latinLnBrk="0" hangingPunct="1">
              <a:lnSpc>
                <a:spcPct val="120000"/>
              </a:lnSpc>
              <a:spcBef>
                <a:spcPts val="0"/>
              </a:spcBef>
              <a:spcAft>
                <a:spcPts val="600"/>
              </a:spcAft>
              <a:buClr>
                <a:schemeClr val="tx2"/>
              </a:buClr>
              <a:buFont typeface="Wingdings" pitchFamily="2" charset="2"/>
              <a:buNone/>
              <a:defRPr sz="2000" b="1" kern="1200">
                <a:solidFill>
                  <a:schemeClr val="tx1"/>
                </a:solidFill>
                <a:latin typeface="Arial" pitchFamily="34" charset="0"/>
                <a:ea typeface="+mn-ea"/>
                <a:cs typeface="Arial" pitchFamily="34" charset="0"/>
              </a:defRPr>
            </a:lvl1pPr>
            <a:lvl2pPr marL="457200" indent="0" algn="ctr" defTabSz="914400" rtl="0" eaLnBrk="1" latinLnBrk="0" hangingPunct="1">
              <a:lnSpc>
                <a:spcPct val="120000"/>
              </a:lnSpc>
              <a:spcBef>
                <a:spcPts val="0"/>
              </a:spcBef>
              <a:spcAft>
                <a:spcPts val="600"/>
              </a:spcAft>
              <a:buClr>
                <a:schemeClr val="tx2"/>
              </a:buClr>
              <a:buFont typeface="Wingdings" pitchFamily="2" charset="2"/>
              <a:buNone/>
              <a:defRPr sz="2000" kern="1200">
                <a:solidFill>
                  <a:schemeClr val="tx1">
                    <a:tint val="75000"/>
                  </a:schemeClr>
                </a:solidFill>
                <a:latin typeface="+mn-lt"/>
                <a:ea typeface="+mn-ea"/>
                <a:cs typeface="+mn-cs"/>
              </a:defRPr>
            </a:lvl2pPr>
            <a:lvl3pPr marL="914400" indent="0" algn="ctr" defTabSz="914400" rtl="0" eaLnBrk="1" latinLnBrk="0" hangingPunct="1">
              <a:lnSpc>
                <a:spcPct val="120000"/>
              </a:lnSpc>
              <a:spcBef>
                <a:spcPts val="0"/>
              </a:spcBef>
              <a:spcAft>
                <a:spcPts val="600"/>
              </a:spcAft>
              <a:buClr>
                <a:schemeClr val="tx2"/>
              </a:buClr>
              <a:buFont typeface="Wingdings" pitchFamily="2" charset="2"/>
              <a:buNone/>
              <a:defRPr sz="2000" kern="1200">
                <a:solidFill>
                  <a:schemeClr val="tx1">
                    <a:tint val="75000"/>
                  </a:schemeClr>
                </a:solidFill>
                <a:latin typeface="+mn-lt"/>
                <a:ea typeface="+mn-ea"/>
                <a:cs typeface="+mn-cs"/>
              </a:defRPr>
            </a:lvl3pPr>
            <a:lvl4pPr marL="1371600" indent="0" algn="ctr" defTabSz="914400" rtl="0" eaLnBrk="1" latinLnBrk="0" hangingPunct="1">
              <a:lnSpc>
                <a:spcPct val="120000"/>
              </a:lnSpc>
              <a:spcBef>
                <a:spcPts val="0"/>
              </a:spcBef>
              <a:spcAft>
                <a:spcPts val="600"/>
              </a:spcAft>
              <a:buClr>
                <a:schemeClr val="tx2"/>
              </a:buClr>
              <a:buFont typeface="Wingdings" pitchFamily="2" charset="2"/>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120000"/>
              </a:lnSpc>
              <a:spcBef>
                <a:spcPts val="0"/>
              </a:spcBef>
              <a:spcAft>
                <a:spcPts val="600"/>
              </a:spcAft>
              <a:buClr>
                <a:schemeClr val="tx2"/>
              </a:buClr>
              <a:buFont typeface="Wingdings" pitchFamily="2" charset="2"/>
              <a:buNone/>
              <a:defRPr sz="16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514350" indent="-285750">
              <a:spcAft>
                <a:spcPts val="0"/>
              </a:spcAft>
              <a:buFont typeface="Arial" panose="020B0604020202020204" pitchFamily="34" charset="0"/>
              <a:buChar char="•"/>
            </a:pPr>
            <a:r>
              <a:rPr lang="en-GB" sz="1600" b="0" dirty="0">
                <a:ea typeface="Calibri" panose="020F0502020204030204" pitchFamily="34" charset="0"/>
              </a:rPr>
              <a:t>There is a strong appetite for high quality exemplification materials (EYFSP Pilot evaluation and stakeholder engagement)</a:t>
            </a:r>
          </a:p>
          <a:p>
            <a:pPr marL="514350" indent="-285750">
              <a:spcAft>
                <a:spcPts val="0"/>
              </a:spcAft>
              <a:buFont typeface="Arial" panose="020B0604020202020204" pitchFamily="34" charset="0"/>
              <a:buChar char="•"/>
            </a:pPr>
            <a:endParaRPr lang="en-GB" sz="1600" b="0" dirty="0">
              <a:solidFill>
                <a:schemeClr val="tx1"/>
              </a:solidFill>
              <a:ea typeface="Calibri" panose="020F0502020204030204" pitchFamily="34" charset="0"/>
            </a:endParaRPr>
          </a:p>
          <a:p>
            <a:pPr marL="514350" indent="-285750">
              <a:spcAft>
                <a:spcPts val="0"/>
              </a:spcAft>
              <a:buFont typeface="Wingdings" panose="05000000000000000000" pitchFamily="2" charset="2"/>
              <a:buChar char="Ø"/>
            </a:pPr>
            <a:r>
              <a:rPr lang="en-GB" sz="1600" b="0" dirty="0">
                <a:solidFill>
                  <a:schemeClr val="tx1"/>
                </a:solidFill>
                <a:ea typeface="Calibri" panose="020F0502020204030204" pitchFamily="34" charset="0"/>
              </a:rPr>
              <a:t>Replace written exemplification materials with video exemplification to provide clearer, more succinct and user-friendly digital materials</a:t>
            </a:r>
          </a:p>
          <a:p>
            <a:pPr marL="514350" indent="-285750">
              <a:spcAft>
                <a:spcPts val="0"/>
              </a:spcAft>
              <a:buFont typeface="Arial" panose="020B0604020202020204" pitchFamily="34" charset="0"/>
              <a:buChar char="•"/>
            </a:pPr>
            <a:endParaRPr lang="en-GB" sz="1600" b="0" dirty="0">
              <a:latin typeface="Arial" panose="020B0604020202020204" pitchFamily="34" charset="0"/>
              <a:ea typeface="Calibri" panose="020F0502020204030204" pitchFamily="34" charset="0"/>
              <a:cs typeface="Arial" panose="020B0604020202020204" pitchFamily="34" charset="0"/>
            </a:endParaRPr>
          </a:p>
          <a:p>
            <a:pPr marL="514350" indent="-285750">
              <a:spcAft>
                <a:spcPts val="0"/>
              </a:spcAft>
              <a:buFont typeface="Wingdings" panose="05000000000000000000" pitchFamily="2" charset="2"/>
              <a:buChar char="Ø"/>
            </a:pPr>
            <a:r>
              <a:rPr lang="en-GB" sz="1600" b="0" dirty="0">
                <a:solidFill>
                  <a:schemeClr val="tx1"/>
                </a:solidFill>
                <a:latin typeface="Arial" panose="020B0604020202020204" pitchFamily="34" charset="0"/>
                <a:ea typeface="Calibri" panose="020F0502020204030204" pitchFamily="34" charset="0"/>
                <a:cs typeface="Arial" panose="020B0604020202020204" pitchFamily="34" charset="0"/>
              </a:rPr>
              <a:t>Do not rep</a:t>
            </a:r>
            <a:r>
              <a:rPr lang="en-GB" sz="1600" b="0" dirty="0">
                <a:solidFill>
                  <a:schemeClr val="tx1"/>
                </a:solidFill>
                <a:ea typeface="Calibri" panose="020F0502020204030204" pitchFamily="34" charset="0"/>
              </a:rPr>
              <a:t>lace learning journey templates</a:t>
            </a:r>
            <a:endParaRPr lang="en-GB" sz="1600" dirty="0">
              <a:solidFill>
                <a:schemeClr val="tx1"/>
              </a:solidFill>
              <a:latin typeface="Arial" panose="020B0604020202020204" pitchFamily="34" charset="0"/>
              <a:ea typeface="Calibri" panose="020F0502020204030204" pitchFamily="34" charset="0"/>
              <a:cs typeface="Arial" panose="020B0604020202020204" pitchFamily="34" charset="0"/>
            </a:endParaRPr>
          </a:p>
          <a:p>
            <a:pPr marL="914400" lvl="1">
              <a:spcAft>
                <a:spcPts val="0"/>
              </a:spcAft>
              <a:buFont typeface="Arial" panose="020B0604020202020204" pitchFamily="34" charset="0"/>
              <a:buChar char="•"/>
            </a:pPr>
            <a:endParaRPr lang="en-GB" sz="1600" dirty="0">
              <a:latin typeface="Arial" panose="020B0604020202020204" pitchFamily="34" charset="0"/>
              <a:ea typeface="Calibri" panose="020F0502020204030204" pitchFamily="34" charset="0"/>
              <a:cs typeface="Arial" panose="020B0604020202020204" pitchFamily="34" charset="0"/>
            </a:endParaRPr>
          </a:p>
          <a:p>
            <a:pPr marL="534988" lvl="1" indent="-266700" algn="l">
              <a:spcAft>
                <a:spcPts val="0"/>
              </a:spcAft>
              <a:buFont typeface="Arial" panose="020B0604020202020204" pitchFamily="34" charset="0"/>
              <a:buChar char="•"/>
            </a:pPr>
            <a:r>
              <a:rPr lang="en-GB" sz="1600" dirty="0">
                <a:solidFill>
                  <a:schemeClr val="tx1"/>
                </a:solidFill>
                <a:ea typeface="Calibri" panose="020F0502020204030204" pitchFamily="34" charset="0"/>
              </a:rPr>
              <a:t>New exemplification materials need to be in place for early adopter schools in 2020/21</a:t>
            </a:r>
          </a:p>
          <a:p>
            <a:pPr marL="534988" lvl="1" indent="-266700" algn="l">
              <a:spcAft>
                <a:spcPts val="0"/>
              </a:spcAft>
              <a:buFont typeface="Arial" panose="020B0604020202020204" pitchFamily="34" charset="0"/>
              <a:buChar char="•"/>
            </a:pPr>
            <a:endParaRPr lang="en-GB" sz="1600" dirty="0">
              <a:solidFill>
                <a:schemeClr val="tx1"/>
              </a:solidFill>
              <a:ea typeface="Calibri" panose="020F0502020204030204" pitchFamily="34" charset="0"/>
            </a:endParaRPr>
          </a:p>
          <a:p>
            <a:pPr marL="534988" lvl="1" indent="-266700" algn="l">
              <a:spcAft>
                <a:spcPts val="0"/>
              </a:spcAft>
              <a:buFont typeface="Arial" panose="020B0604020202020204" pitchFamily="34" charset="0"/>
              <a:buChar char="•"/>
            </a:pPr>
            <a:r>
              <a:rPr lang="en-GB" sz="1600" dirty="0">
                <a:solidFill>
                  <a:schemeClr val="tx1"/>
                </a:solidFill>
                <a:ea typeface="Calibri" panose="020F0502020204030204" pitchFamily="34" charset="0"/>
              </a:rPr>
              <a:t>We also plan to deliver a series of webinars to early adopter schools to support them in the assessment process, including in how to use the new exemplification materials effectively.</a:t>
            </a:r>
          </a:p>
          <a:p>
            <a:pPr marL="268288" lvl="1" algn="l">
              <a:spcAft>
                <a:spcPts val="0"/>
              </a:spcAft>
            </a:pPr>
            <a:endParaRPr lang="en-GB" sz="1600" dirty="0">
              <a:latin typeface="Arial" panose="020B0604020202020204" pitchFamily="34" charset="0"/>
              <a:ea typeface="Calibri" panose="020F0502020204030204" pitchFamily="34" charset="0"/>
              <a:cs typeface="Arial" panose="020B0604020202020204" pitchFamily="34" charset="0"/>
            </a:endParaRPr>
          </a:p>
          <a:p>
            <a:pPr marL="914400" lvl="1">
              <a:spcAft>
                <a:spcPts val="0"/>
              </a:spcAft>
            </a:pPr>
            <a:r>
              <a:rPr lang="en-GB" sz="1600" b="1" u="sng" dirty="0">
                <a:solidFill>
                  <a:schemeClr val="tx1"/>
                </a:solidFill>
                <a:latin typeface="Arial" panose="020B0604020202020204" pitchFamily="34" charset="0"/>
                <a:ea typeface="Calibri" panose="020F0502020204030204" pitchFamily="34" charset="0"/>
                <a:cs typeface="Arial" panose="020B0604020202020204" pitchFamily="34" charset="0"/>
              </a:rPr>
              <a:t>PLEASE NOTE: All proposals and timings in the following slides are indicative and subject to final policy decisions</a:t>
            </a:r>
          </a:p>
          <a:p>
            <a:pPr marL="228600">
              <a:spcAft>
                <a:spcPts val="0"/>
              </a:spcAft>
            </a:pPr>
            <a:endParaRPr lang="en-GB" sz="1600" b="0" dirty="0">
              <a:ea typeface="Calibri" panose="020F0502020204030204" pitchFamily="34" charset="0"/>
            </a:endParaRPr>
          </a:p>
          <a:p>
            <a:pPr marL="514350" indent="-285750">
              <a:spcAft>
                <a:spcPts val="0"/>
              </a:spcAft>
              <a:buFont typeface="Arial" panose="020B0604020202020204" pitchFamily="34" charset="0"/>
              <a:buChar char="•"/>
            </a:pPr>
            <a:endParaRPr lang="en-GB" sz="1600" b="0" dirty="0">
              <a:ea typeface="Calibri" panose="020F0502020204030204" pitchFamily="34" charset="0"/>
            </a:endParaRPr>
          </a:p>
          <a:p>
            <a:pPr marL="514350" indent="-285750">
              <a:spcAft>
                <a:spcPts val="0"/>
              </a:spcAft>
              <a:buFont typeface="Arial" panose="020B0604020202020204" pitchFamily="34" charset="0"/>
              <a:buChar char="•"/>
            </a:pPr>
            <a:endParaRPr lang="en-GB" sz="1600" b="0" dirty="0">
              <a:ea typeface="Calibri" panose="020F0502020204030204" pitchFamily="34" charset="0"/>
            </a:endParaRPr>
          </a:p>
          <a:p>
            <a:pPr marL="228600">
              <a:spcAft>
                <a:spcPts val="0"/>
              </a:spcAft>
            </a:pPr>
            <a:endParaRPr lang="en-GB" sz="1600" b="0" dirty="0">
              <a:ea typeface="Calibri" panose="020F0502020204030204" pitchFamily="34" charset="0"/>
            </a:endParaRPr>
          </a:p>
          <a:p>
            <a:pPr marL="228600">
              <a:spcAft>
                <a:spcPts val="0"/>
              </a:spcAft>
            </a:pPr>
            <a:endParaRPr lang="en-GB" sz="1600" b="0" dirty="0">
              <a:ea typeface="Calibri" panose="020F0502020204030204" pitchFamily="34" charset="0"/>
            </a:endParaRPr>
          </a:p>
          <a:p>
            <a:pPr marL="228600">
              <a:spcAft>
                <a:spcPts val="0"/>
              </a:spcAft>
            </a:pPr>
            <a:endParaRPr lang="en-GB" sz="1600" b="0" dirty="0">
              <a:ea typeface="Calibri" panose="020F0502020204030204" pitchFamily="34" charset="0"/>
            </a:endParaRPr>
          </a:p>
          <a:p>
            <a:pPr marL="228600">
              <a:spcAft>
                <a:spcPts val="0"/>
              </a:spcAft>
            </a:pPr>
            <a:endParaRPr lang="en-GB" sz="1600" b="0" dirty="0">
              <a:ea typeface="Calibri" panose="020F0502020204030204" pitchFamily="34" charset="0"/>
            </a:endParaRPr>
          </a:p>
          <a:p>
            <a:endParaRPr lang="en-GB" b="0" dirty="0"/>
          </a:p>
        </p:txBody>
      </p:sp>
    </p:spTree>
    <p:extLst>
      <p:ext uri="{BB962C8B-B14F-4D97-AF65-F5344CB8AC3E}">
        <p14:creationId xmlns:p14="http://schemas.microsoft.com/office/powerpoint/2010/main" val="33002639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39552" y="116632"/>
            <a:ext cx="8316913" cy="720030"/>
          </a:xfrm>
          <a:prstGeom prst="rect">
            <a:avLst/>
          </a:prstGeom>
        </p:spPr>
        <p:txBody>
          <a:bodyPr vert="horz" lIns="91440" tIns="45720" rIns="91440" bIns="45720" rtlCol="0" anchor="ctr">
            <a:noAutofit/>
          </a:bodyPr>
          <a:lstStyle>
            <a:lvl1pPr algn="l" defTabSz="914400" rtl="0" eaLnBrk="1" latinLnBrk="0" hangingPunct="1">
              <a:spcBef>
                <a:spcPct val="0"/>
              </a:spcBef>
              <a:buNone/>
              <a:defRPr lang="en-GB" sz="3200" b="1" kern="1200" dirty="0">
                <a:solidFill>
                  <a:srgbClr val="104F75"/>
                </a:solidFill>
                <a:latin typeface="+mj-lt"/>
                <a:ea typeface="+mj-ea"/>
                <a:cs typeface="+mj-cs"/>
              </a:defRPr>
            </a:lvl1pPr>
          </a:lstStyle>
          <a:p>
            <a:pPr>
              <a:defRPr/>
            </a:pPr>
            <a:r>
              <a:rPr lang="en-GB" altLang="en-US" sz="2800" dirty="0">
                <a:latin typeface="+mn-lt"/>
                <a:cs typeface="Calibri" panose="020F0502020204030204" pitchFamily="34" charset="0"/>
              </a:rPr>
              <a:t>Draft specification</a:t>
            </a:r>
          </a:p>
        </p:txBody>
      </p:sp>
      <p:sp>
        <p:nvSpPr>
          <p:cNvPr id="11" name="Content Placeholder 10">
            <a:extLst>
              <a:ext uri="{FF2B5EF4-FFF2-40B4-BE49-F238E27FC236}">
                <a16:creationId xmlns:a16="http://schemas.microsoft.com/office/drawing/2014/main" id="{1A39A7D0-BFB7-4D75-9FE9-FCE8264951C3}"/>
              </a:ext>
            </a:extLst>
          </p:cNvPr>
          <p:cNvSpPr>
            <a:spLocks noGrp="1"/>
          </p:cNvSpPr>
          <p:nvPr>
            <p:ph idx="1"/>
          </p:nvPr>
        </p:nvSpPr>
        <p:spPr>
          <a:xfrm>
            <a:off x="683568" y="692696"/>
            <a:ext cx="7775575" cy="5256584"/>
          </a:xfrm>
        </p:spPr>
        <p:txBody>
          <a:bodyPr/>
          <a:lstStyle/>
          <a:p>
            <a:pPr marL="0" indent="0">
              <a:spcAft>
                <a:spcPts val="0"/>
              </a:spcAft>
              <a:buNone/>
            </a:pPr>
            <a:endParaRPr lang="en-GB" sz="1600" dirty="0">
              <a:latin typeface="Arial" panose="020B0604020202020204" pitchFamily="34" charset="0"/>
              <a:ea typeface="Calibri" panose="020F0502020204030204" pitchFamily="34" charset="0"/>
              <a:cs typeface="Arial" panose="020B0604020202020204" pitchFamily="34" charset="0"/>
            </a:endParaRPr>
          </a:p>
          <a:p>
            <a:pPr>
              <a:buFont typeface="Arial" panose="020B0604020202020204" pitchFamily="34" charset="0"/>
              <a:buChar char="•"/>
            </a:pPr>
            <a:r>
              <a:rPr lang="en-GB" sz="1600" b="0" dirty="0"/>
              <a:t>Suite of 18 digital videos comprising:</a:t>
            </a:r>
          </a:p>
          <a:p>
            <a:pPr lvl="1">
              <a:buFont typeface="Arial" panose="020B0604020202020204" pitchFamily="34" charset="0"/>
              <a:buChar char="•"/>
            </a:pPr>
            <a:r>
              <a:rPr lang="en-GB" sz="1600" dirty="0"/>
              <a:t>1 x summary video</a:t>
            </a:r>
          </a:p>
          <a:p>
            <a:pPr lvl="1">
              <a:buFont typeface="Arial" panose="020B0604020202020204" pitchFamily="34" charset="0"/>
              <a:buChar char="•"/>
            </a:pPr>
            <a:r>
              <a:rPr lang="en-GB" sz="1600" dirty="0"/>
              <a:t>17 x exemplification videos for each of the ELGs</a:t>
            </a:r>
          </a:p>
          <a:p>
            <a:pPr lvl="2">
              <a:buFont typeface="Arial" panose="020B0604020202020204" pitchFamily="34" charset="0"/>
              <a:buChar char="•"/>
            </a:pPr>
            <a:r>
              <a:rPr lang="en-GB" sz="1600" dirty="0"/>
              <a:t>Around 2-3 minutes long</a:t>
            </a:r>
          </a:p>
          <a:p>
            <a:pPr lvl="2">
              <a:buFont typeface="Arial" panose="020B0604020202020204" pitchFamily="34" charset="0"/>
              <a:buChar char="•"/>
            </a:pPr>
            <a:r>
              <a:rPr lang="en-GB" sz="1600" dirty="0"/>
              <a:t>2-3 examples of the expected level of development per ELG</a:t>
            </a:r>
          </a:p>
          <a:p>
            <a:pPr lvl="2">
              <a:buFont typeface="Arial" panose="020B0604020202020204" pitchFamily="34" charset="0"/>
              <a:buChar char="•"/>
            </a:pPr>
            <a:r>
              <a:rPr lang="en-GB" sz="1600" dirty="0"/>
              <a:t>1-2 examples of just below the expected level of development per ELG</a:t>
            </a:r>
          </a:p>
          <a:p>
            <a:pPr lvl="2">
              <a:buFont typeface="Arial" panose="020B0604020202020204" pitchFamily="34" charset="0"/>
              <a:buChar char="•"/>
            </a:pPr>
            <a:r>
              <a:rPr lang="en-GB" sz="1600" dirty="0"/>
              <a:t>Narrator/voiceover</a:t>
            </a:r>
          </a:p>
          <a:p>
            <a:pPr lvl="2">
              <a:buFont typeface="Arial" panose="020B0604020202020204" pitchFamily="34" charset="0"/>
              <a:buChar char="•"/>
            </a:pPr>
            <a:r>
              <a:rPr lang="en-GB" sz="1600" dirty="0"/>
              <a:t>Should feature a range of contexts e.g. indoor/outdoor, 1:1/whole class scenario, child-initiated/adult-led</a:t>
            </a:r>
          </a:p>
          <a:p>
            <a:pPr lvl="2">
              <a:buFont typeface="Arial" panose="020B0604020202020204" pitchFamily="34" charset="0"/>
              <a:buChar char="•"/>
            </a:pPr>
            <a:r>
              <a:rPr lang="en-GB" sz="1600" dirty="0"/>
              <a:t>teacher narrative around assessment</a:t>
            </a:r>
          </a:p>
          <a:p>
            <a:pPr marL="735012" lvl="2" indent="-285750">
              <a:buFont typeface="Arial" panose="020B0604020202020204" pitchFamily="34" charset="0"/>
              <a:buChar char="•"/>
            </a:pPr>
            <a:r>
              <a:rPr lang="en-GB" sz="1600" dirty="0"/>
              <a:t>Videos to be filmed on location at 8-9 exemplar schools (to be identified by DfE) across England</a:t>
            </a:r>
          </a:p>
          <a:p>
            <a:pPr marL="735012" lvl="2" indent="-285750">
              <a:buFont typeface="Arial" panose="020B0604020202020204" pitchFamily="34" charset="0"/>
              <a:buChar char="•"/>
            </a:pPr>
            <a:r>
              <a:rPr lang="en-GB" sz="1600" dirty="0"/>
              <a:t>Development and delivery of a series of webinars for early adopter schools to complement the exemplification materials. </a:t>
            </a:r>
          </a:p>
        </p:txBody>
      </p:sp>
    </p:spTree>
    <p:extLst>
      <p:ext uri="{BB962C8B-B14F-4D97-AF65-F5344CB8AC3E}">
        <p14:creationId xmlns:p14="http://schemas.microsoft.com/office/powerpoint/2010/main" val="3331792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39552" y="116632"/>
            <a:ext cx="8316913" cy="720030"/>
          </a:xfrm>
          <a:prstGeom prst="rect">
            <a:avLst/>
          </a:prstGeom>
        </p:spPr>
        <p:txBody>
          <a:bodyPr vert="horz" lIns="91440" tIns="45720" rIns="91440" bIns="45720" rtlCol="0" anchor="ctr">
            <a:noAutofit/>
          </a:bodyPr>
          <a:lstStyle>
            <a:lvl1pPr algn="l" defTabSz="914400" rtl="0" eaLnBrk="1" latinLnBrk="0" hangingPunct="1">
              <a:spcBef>
                <a:spcPct val="0"/>
              </a:spcBef>
              <a:buNone/>
              <a:defRPr lang="en-GB" sz="3200" b="1" kern="1200" dirty="0">
                <a:solidFill>
                  <a:srgbClr val="104F75"/>
                </a:solidFill>
                <a:latin typeface="+mj-lt"/>
                <a:ea typeface="+mj-ea"/>
                <a:cs typeface="+mj-cs"/>
              </a:defRPr>
            </a:lvl1pPr>
          </a:lstStyle>
          <a:p>
            <a:pPr>
              <a:defRPr/>
            </a:pPr>
            <a:r>
              <a:rPr lang="en-GB" altLang="en-US" sz="2800" dirty="0">
                <a:latin typeface="+mn-lt"/>
                <a:cs typeface="Calibri" panose="020F0502020204030204" pitchFamily="34" charset="0"/>
              </a:rPr>
              <a:t>Proposed method of delivery</a:t>
            </a:r>
          </a:p>
        </p:txBody>
      </p:sp>
      <p:graphicFrame>
        <p:nvGraphicFramePr>
          <p:cNvPr id="5" name="Diagram 4">
            <a:extLst>
              <a:ext uri="{FF2B5EF4-FFF2-40B4-BE49-F238E27FC236}">
                <a16:creationId xmlns:a16="http://schemas.microsoft.com/office/drawing/2014/main" id="{4D2710E8-5CC4-48DB-9064-381550E708D1}"/>
              </a:ext>
            </a:extLst>
          </p:cNvPr>
          <p:cNvGraphicFramePr/>
          <p:nvPr/>
        </p:nvGraphicFramePr>
        <p:xfrm>
          <a:off x="-545018" y="1052736"/>
          <a:ext cx="9685065" cy="39042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a:extLst>
              <a:ext uri="{FF2B5EF4-FFF2-40B4-BE49-F238E27FC236}">
                <a16:creationId xmlns:a16="http://schemas.microsoft.com/office/drawing/2014/main" id="{48AADDDF-F054-4401-B8C6-225C0BA06642}"/>
              </a:ext>
            </a:extLst>
          </p:cNvPr>
          <p:cNvSpPr txBox="1"/>
          <p:nvPr/>
        </p:nvSpPr>
        <p:spPr>
          <a:xfrm>
            <a:off x="2976988" y="5434246"/>
            <a:ext cx="5400600" cy="276999"/>
          </a:xfrm>
          <a:prstGeom prst="rect">
            <a:avLst/>
          </a:prstGeom>
          <a:noFill/>
        </p:spPr>
        <p:txBody>
          <a:bodyPr wrap="square" rtlCol="0">
            <a:spAutoFit/>
          </a:bodyPr>
          <a:lstStyle/>
          <a:p>
            <a:r>
              <a:rPr lang="en-GB" sz="1200" i="1" dirty="0"/>
              <a:t>All parties to work together to deliver the project</a:t>
            </a:r>
          </a:p>
        </p:txBody>
      </p:sp>
      <p:sp>
        <p:nvSpPr>
          <p:cNvPr id="8" name="TextBox 7">
            <a:extLst>
              <a:ext uri="{FF2B5EF4-FFF2-40B4-BE49-F238E27FC236}">
                <a16:creationId xmlns:a16="http://schemas.microsoft.com/office/drawing/2014/main" id="{6D41715E-4410-4CDD-B0F6-5C5A69CF7D2B}"/>
              </a:ext>
            </a:extLst>
          </p:cNvPr>
          <p:cNvSpPr txBox="1"/>
          <p:nvPr/>
        </p:nvSpPr>
        <p:spPr>
          <a:xfrm>
            <a:off x="3563888" y="2996952"/>
            <a:ext cx="2160240" cy="1938992"/>
          </a:xfrm>
          <a:prstGeom prst="rect">
            <a:avLst/>
          </a:prstGeom>
          <a:noFill/>
        </p:spPr>
        <p:txBody>
          <a:bodyPr wrap="square" rtlCol="0">
            <a:spAutoFit/>
          </a:bodyPr>
          <a:lstStyle/>
          <a:p>
            <a:pPr marL="285750" indent="-285750">
              <a:buFont typeface="Arial" panose="020B0604020202020204" pitchFamily="34" charset="0"/>
              <a:buChar char="•"/>
            </a:pPr>
            <a:r>
              <a:rPr lang="en-GB" sz="1200" dirty="0"/>
              <a:t>Support in preparing exemplar school staff for filming</a:t>
            </a:r>
          </a:p>
          <a:p>
            <a:pPr marL="285750" indent="-285750">
              <a:buFont typeface="Arial" panose="020B0604020202020204" pitchFamily="34" charset="0"/>
              <a:buChar char="•"/>
            </a:pPr>
            <a:r>
              <a:rPr lang="en-GB" sz="1200" dirty="0"/>
              <a:t>Support in identifying suitable examples to feature in videos</a:t>
            </a:r>
          </a:p>
          <a:p>
            <a:pPr marL="285750" indent="-285750">
              <a:buFont typeface="Arial" panose="020B0604020202020204" pitchFamily="34" charset="0"/>
              <a:buChar char="•"/>
            </a:pPr>
            <a:r>
              <a:rPr lang="en-GB" sz="1200" dirty="0"/>
              <a:t>Support in logistical planning</a:t>
            </a:r>
          </a:p>
          <a:p>
            <a:pPr marL="285750" indent="-285750">
              <a:buFont typeface="Arial" panose="020B0604020202020204" pitchFamily="34" charset="0"/>
              <a:buChar char="•"/>
            </a:pPr>
            <a:r>
              <a:rPr lang="en-GB" sz="1200" dirty="0"/>
              <a:t>Support in development and delivery of webinars</a:t>
            </a:r>
          </a:p>
        </p:txBody>
      </p:sp>
      <p:sp>
        <p:nvSpPr>
          <p:cNvPr id="9" name="TextBox 8">
            <a:extLst>
              <a:ext uri="{FF2B5EF4-FFF2-40B4-BE49-F238E27FC236}">
                <a16:creationId xmlns:a16="http://schemas.microsoft.com/office/drawing/2014/main" id="{CD39EEFE-00AF-4B3F-BCE3-17FEA175A2F6}"/>
              </a:ext>
            </a:extLst>
          </p:cNvPr>
          <p:cNvSpPr txBox="1"/>
          <p:nvPr/>
        </p:nvSpPr>
        <p:spPr>
          <a:xfrm>
            <a:off x="683568" y="3004840"/>
            <a:ext cx="2160240" cy="2123658"/>
          </a:xfrm>
          <a:prstGeom prst="rect">
            <a:avLst/>
          </a:prstGeom>
          <a:noFill/>
        </p:spPr>
        <p:txBody>
          <a:bodyPr wrap="square" rtlCol="0">
            <a:spAutoFit/>
          </a:bodyPr>
          <a:lstStyle/>
          <a:p>
            <a:pPr marL="285750" indent="-285750">
              <a:buFont typeface="Arial" panose="020B0604020202020204" pitchFamily="34" charset="0"/>
              <a:buChar char="•"/>
            </a:pPr>
            <a:r>
              <a:rPr lang="en-GB" sz="1200" dirty="0"/>
              <a:t>Lead on development of video exemplification content</a:t>
            </a:r>
          </a:p>
          <a:p>
            <a:pPr marL="171450" indent="-171450">
              <a:buFontTx/>
              <a:buChar char="-"/>
            </a:pPr>
            <a:r>
              <a:rPr lang="en-GB" sz="1200" dirty="0"/>
              <a:t>Work with ELG experts</a:t>
            </a:r>
          </a:p>
          <a:p>
            <a:pPr marL="171450" indent="-171450">
              <a:buFontTx/>
              <a:buChar char="-"/>
            </a:pPr>
            <a:r>
              <a:rPr lang="en-GB" sz="1200" dirty="0"/>
              <a:t>Develop storyboard proposals for 17 videos plus introductory video</a:t>
            </a:r>
          </a:p>
          <a:p>
            <a:pPr marL="171450" indent="-171450">
              <a:buFontTx/>
              <a:buChar char="-"/>
            </a:pPr>
            <a:r>
              <a:rPr lang="en-GB" sz="1200" dirty="0"/>
              <a:t>Prepare exemplar school staff for filming</a:t>
            </a:r>
          </a:p>
          <a:p>
            <a:pPr marL="171450" indent="-171450">
              <a:buFontTx/>
              <a:buChar char="-"/>
            </a:pPr>
            <a:r>
              <a:rPr lang="en-GB" sz="1200" dirty="0"/>
              <a:t>Develop and deliver a series of webinars</a:t>
            </a:r>
          </a:p>
        </p:txBody>
      </p:sp>
      <p:sp>
        <p:nvSpPr>
          <p:cNvPr id="7" name="Left Brace 6">
            <a:extLst>
              <a:ext uri="{FF2B5EF4-FFF2-40B4-BE49-F238E27FC236}">
                <a16:creationId xmlns:a16="http://schemas.microsoft.com/office/drawing/2014/main" id="{DE45DF45-DA71-4A00-8B61-4EB6F5EF23DB}"/>
              </a:ext>
            </a:extLst>
          </p:cNvPr>
          <p:cNvSpPr/>
          <p:nvPr/>
        </p:nvSpPr>
        <p:spPr>
          <a:xfrm rot="16200000">
            <a:off x="4301099" y="1348457"/>
            <a:ext cx="541801" cy="763284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sp>
        <p:nvSpPr>
          <p:cNvPr id="12" name="TextBox 11">
            <a:extLst>
              <a:ext uri="{FF2B5EF4-FFF2-40B4-BE49-F238E27FC236}">
                <a16:creationId xmlns:a16="http://schemas.microsoft.com/office/drawing/2014/main" id="{1DE68F88-4C51-42C6-8A6D-45752B77EEBF}"/>
              </a:ext>
            </a:extLst>
          </p:cNvPr>
          <p:cNvSpPr txBox="1"/>
          <p:nvPr/>
        </p:nvSpPr>
        <p:spPr>
          <a:xfrm>
            <a:off x="6524600" y="3077344"/>
            <a:ext cx="2160240" cy="1200329"/>
          </a:xfrm>
          <a:prstGeom prst="rect">
            <a:avLst/>
          </a:prstGeom>
          <a:noFill/>
        </p:spPr>
        <p:txBody>
          <a:bodyPr wrap="square" rtlCol="0">
            <a:spAutoFit/>
          </a:bodyPr>
          <a:lstStyle/>
          <a:p>
            <a:pPr marL="285750" indent="-285750">
              <a:buFont typeface="Arial" panose="020B0604020202020204" pitchFamily="34" charset="0"/>
              <a:buChar char="•"/>
            </a:pPr>
            <a:r>
              <a:rPr lang="en-GB" sz="1200" dirty="0"/>
              <a:t>To be delivered in-house</a:t>
            </a:r>
          </a:p>
          <a:p>
            <a:pPr marL="285750" indent="-285750">
              <a:buFont typeface="Arial" panose="020B0604020202020204" pitchFamily="34" charset="0"/>
              <a:buChar char="•"/>
            </a:pPr>
            <a:r>
              <a:rPr lang="en-GB" sz="1200" dirty="0"/>
              <a:t>Will deliver all technical aspects of the project (filming, post-production, graphics, voiceover, subtitles, transcript)</a:t>
            </a:r>
          </a:p>
        </p:txBody>
      </p:sp>
    </p:spTree>
    <p:extLst>
      <p:ext uri="{BB962C8B-B14F-4D97-AF65-F5344CB8AC3E}">
        <p14:creationId xmlns:p14="http://schemas.microsoft.com/office/powerpoint/2010/main" val="12134610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39552" y="116632"/>
            <a:ext cx="8316913" cy="720030"/>
          </a:xfrm>
          <a:prstGeom prst="rect">
            <a:avLst/>
          </a:prstGeom>
        </p:spPr>
        <p:txBody>
          <a:bodyPr vert="horz" lIns="91440" tIns="45720" rIns="91440" bIns="45720" rtlCol="0" anchor="ctr">
            <a:noAutofit/>
          </a:bodyPr>
          <a:lstStyle>
            <a:lvl1pPr algn="l" defTabSz="914400" rtl="0" eaLnBrk="1" latinLnBrk="0" hangingPunct="1">
              <a:spcBef>
                <a:spcPct val="0"/>
              </a:spcBef>
              <a:buNone/>
              <a:defRPr lang="en-GB" sz="3200" b="1" kern="1200" dirty="0">
                <a:solidFill>
                  <a:srgbClr val="104F75"/>
                </a:solidFill>
                <a:latin typeface="+mj-lt"/>
                <a:ea typeface="+mj-ea"/>
                <a:cs typeface="+mj-cs"/>
              </a:defRPr>
            </a:lvl1pPr>
          </a:lstStyle>
          <a:p>
            <a:pPr>
              <a:defRPr/>
            </a:pPr>
            <a:r>
              <a:rPr lang="en-GB" altLang="en-US" sz="2800" dirty="0">
                <a:latin typeface="+mn-lt"/>
                <a:cs typeface="Calibri" panose="020F0502020204030204" pitchFamily="34" charset="0"/>
              </a:rPr>
              <a:t>Timeline</a:t>
            </a:r>
          </a:p>
        </p:txBody>
      </p:sp>
      <p:sp>
        <p:nvSpPr>
          <p:cNvPr id="11" name="Content Placeholder 10">
            <a:extLst>
              <a:ext uri="{FF2B5EF4-FFF2-40B4-BE49-F238E27FC236}">
                <a16:creationId xmlns:a16="http://schemas.microsoft.com/office/drawing/2014/main" id="{1A39A7D0-BFB7-4D75-9FE9-FCE8264951C3}"/>
              </a:ext>
            </a:extLst>
          </p:cNvPr>
          <p:cNvSpPr>
            <a:spLocks noGrp="1"/>
          </p:cNvSpPr>
          <p:nvPr>
            <p:ph idx="1"/>
          </p:nvPr>
        </p:nvSpPr>
        <p:spPr>
          <a:xfrm>
            <a:off x="684212" y="908720"/>
            <a:ext cx="7775575" cy="4679949"/>
          </a:xfrm>
        </p:spPr>
        <p:txBody>
          <a:bodyPr/>
          <a:lstStyle/>
          <a:p>
            <a:pPr marL="0" indent="0">
              <a:spcAft>
                <a:spcPts val="0"/>
              </a:spcAft>
              <a:buNone/>
            </a:pPr>
            <a:endParaRPr lang="en-GB" sz="1600" dirty="0">
              <a:latin typeface="Arial" panose="020B0604020202020204" pitchFamily="34" charset="0"/>
              <a:ea typeface="Calibri" panose="020F0502020204030204" pitchFamily="34" charset="0"/>
              <a:cs typeface="Arial" panose="020B0604020202020204" pitchFamily="34" charset="0"/>
            </a:endParaRPr>
          </a:p>
          <a:p>
            <a:r>
              <a:rPr lang="en-GB" sz="1600" b="0" dirty="0"/>
              <a:t>Exemplification materials need to be in place for early adopters in 2020/21</a:t>
            </a:r>
          </a:p>
          <a:p>
            <a:r>
              <a:rPr lang="en-GB" sz="1600" b="0" dirty="0"/>
              <a:t>The optimum time to film will be at the end of this academic year, 2019/20</a:t>
            </a:r>
          </a:p>
          <a:p>
            <a:r>
              <a:rPr lang="en-GB" sz="1600" b="0" dirty="0"/>
              <a:t>Our proposed timeline is therefore as follows:</a:t>
            </a:r>
          </a:p>
          <a:p>
            <a:endParaRPr lang="en-GB" sz="1600" b="0" dirty="0"/>
          </a:p>
          <a:p>
            <a:endParaRPr lang="en-GB" sz="1600" b="0" dirty="0"/>
          </a:p>
          <a:p>
            <a:pPr marL="0" indent="0">
              <a:buNone/>
            </a:pPr>
            <a:endParaRPr lang="en-GB" sz="1600" dirty="0"/>
          </a:p>
        </p:txBody>
      </p:sp>
      <p:graphicFrame>
        <p:nvGraphicFramePr>
          <p:cNvPr id="2" name="Table 2">
            <a:extLst>
              <a:ext uri="{FF2B5EF4-FFF2-40B4-BE49-F238E27FC236}">
                <a16:creationId xmlns:a16="http://schemas.microsoft.com/office/drawing/2014/main" id="{15034BA0-E449-4197-BCD2-AEFD22334DE0}"/>
              </a:ext>
            </a:extLst>
          </p:cNvPr>
          <p:cNvGraphicFramePr>
            <a:graphicFrameLocks noGrp="1"/>
          </p:cNvGraphicFramePr>
          <p:nvPr>
            <p:extLst>
              <p:ext uri="{D42A27DB-BD31-4B8C-83A1-F6EECF244321}">
                <p14:modId xmlns:p14="http://schemas.microsoft.com/office/powerpoint/2010/main" val="1015565064"/>
              </p:ext>
            </p:extLst>
          </p:nvPr>
        </p:nvGraphicFramePr>
        <p:xfrm>
          <a:off x="1427818" y="2420888"/>
          <a:ext cx="6288362" cy="3835400"/>
        </p:xfrm>
        <a:graphic>
          <a:graphicData uri="http://schemas.openxmlformats.org/drawingml/2006/table">
            <a:tbl>
              <a:tblPr firstRow="1" bandRow="1">
                <a:tableStyleId>{5940675A-B579-460E-94D1-54222C63F5DA}</a:tableStyleId>
              </a:tblPr>
              <a:tblGrid>
                <a:gridCol w="1793449">
                  <a:extLst>
                    <a:ext uri="{9D8B030D-6E8A-4147-A177-3AD203B41FA5}">
                      <a16:colId xmlns:a16="http://schemas.microsoft.com/office/drawing/2014/main" val="3639639302"/>
                    </a:ext>
                  </a:extLst>
                </a:gridCol>
                <a:gridCol w="4494913">
                  <a:extLst>
                    <a:ext uri="{9D8B030D-6E8A-4147-A177-3AD203B41FA5}">
                      <a16:colId xmlns:a16="http://schemas.microsoft.com/office/drawing/2014/main" val="1182472621"/>
                    </a:ext>
                  </a:extLst>
                </a:gridCol>
              </a:tblGrid>
              <a:tr h="370840">
                <a:tc>
                  <a:txBody>
                    <a:bodyPr/>
                    <a:lstStyle/>
                    <a:p>
                      <a:r>
                        <a:rPr lang="en-GB" sz="1400" b="1" dirty="0"/>
                        <a:t>Date</a:t>
                      </a:r>
                    </a:p>
                  </a:txBody>
                  <a:tcPr/>
                </a:tc>
                <a:tc>
                  <a:txBody>
                    <a:bodyPr/>
                    <a:lstStyle/>
                    <a:p>
                      <a:r>
                        <a:rPr lang="en-GB" sz="1400" b="1" dirty="0"/>
                        <a:t>Activity</a:t>
                      </a:r>
                    </a:p>
                  </a:txBody>
                  <a:tcPr/>
                </a:tc>
                <a:extLst>
                  <a:ext uri="{0D108BD9-81ED-4DB2-BD59-A6C34878D82A}">
                    <a16:rowId xmlns:a16="http://schemas.microsoft.com/office/drawing/2014/main" val="2856848233"/>
                  </a:ext>
                </a:extLst>
              </a:tr>
              <a:tr h="370840">
                <a:tc>
                  <a:txBody>
                    <a:bodyPr/>
                    <a:lstStyle/>
                    <a:p>
                      <a:r>
                        <a:rPr lang="en-GB" sz="1400" dirty="0"/>
                        <a:t>March 2020</a:t>
                      </a:r>
                    </a:p>
                  </a:txBody>
                  <a:tcPr/>
                </a:tc>
                <a:tc>
                  <a:txBody>
                    <a:bodyPr/>
                    <a:lstStyle/>
                    <a:p>
                      <a:pPr marL="285750" indent="-285750">
                        <a:buFont typeface="Arial" panose="020B0604020202020204" pitchFamily="34" charset="0"/>
                        <a:buChar char="•"/>
                      </a:pPr>
                      <a:r>
                        <a:rPr lang="en-GB" sz="1400" dirty="0"/>
                        <a:t>Launch procurement</a:t>
                      </a:r>
                    </a:p>
                  </a:txBody>
                  <a:tcPr/>
                </a:tc>
                <a:extLst>
                  <a:ext uri="{0D108BD9-81ED-4DB2-BD59-A6C34878D82A}">
                    <a16:rowId xmlns:a16="http://schemas.microsoft.com/office/drawing/2014/main" val="2907170155"/>
                  </a:ext>
                </a:extLst>
              </a:tr>
              <a:tr h="424771">
                <a:tc>
                  <a:txBody>
                    <a:bodyPr/>
                    <a:lstStyle/>
                    <a:p>
                      <a:r>
                        <a:rPr lang="en-GB" sz="1400" dirty="0"/>
                        <a:t>May 2020</a:t>
                      </a:r>
                    </a:p>
                  </a:txBody>
                  <a:tcPr/>
                </a:tc>
                <a:tc>
                  <a:txBody>
                    <a:bodyPr/>
                    <a:lstStyle/>
                    <a:p>
                      <a:pPr marL="285750" indent="-285750">
                        <a:buFont typeface="Arial" panose="020B0604020202020204" pitchFamily="34" charset="0"/>
                        <a:buChar char="•"/>
                      </a:pPr>
                      <a:r>
                        <a:rPr lang="en-GB" sz="1400" dirty="0"/>
                        <a:t>Award contract/s</a:t>
                      </a:r>
                    </a:p>
                    <a:p>
                      <a:pPr marL="285750" indent="-285750">
                        <a:buFont typeface="Arial" panose="020B0604020202020204" pitchFamily="34" charset="0"/>
                        <a:buChar char="•"/>
                      </a:pPr>
                      <a:r>
                        <a:rPr lang="en-GB" sz="1400" dirty="0"/>
                        <a:t>Meeting with DfE and filming company</a:t>
                      </a:r>
                    </a:p>
                    <a:p>
                      <a:pPr marL="285750" indent="-285750">
                        <a:buFont typeface="Arial" panose="020B0604020202020204" pitchFamily="34" charset="0"/>
                        <a:buChar char="•"/>
                      </a:pPr>
                      <a:r>
                        <a:rPr lang="en-GB" sz="1400" dirty="0"/>
                        <a:t>Develop storyboards</a:t>
                      </a:r>
                    </a:p>
                  </a:txBody>
                  <a:tcPr/>
                </a:tc>
                <a:extLst>
                  <a:ext uri="{0D108BD9-81ED-4DB2-BD59-A6C34878D82A}">
                    <a16:rowId xmlns:a16="http://schemas.microsoft.com/office/drawing/2014/main" val="3269610868"/>
                  </a:ext>
                </a:extLst>
              </a:tr>
              <a:tr h="370840">
                <a:tc>
                  <a:txBody>
                    <a:bodyPr/>
                    <a:lstStyle/>
                    <a:p>
                      <a:r>
                        <a:rPr lang="en-GB" sz="1400" dirty="0"/>
                        <a:t>June/July 2020</a:t>
                      </a:r>
                    </a:p>
                  </a:txBody>
                  <a:tcPr/>
                </a:tc>
                <a:tc>
                  <a:txBody>
                    <a:bodyPr/>
                    <a:lstStyle/>
                    <a:p>
                      <a:pPr marL="285750" indent="-285750">
                        <a:buFont typeface="Arial" panose="020B0604020202020204" pitchFamily="34" charset="0"/>
                        <a:buChar char="•"/>
                      </a:pPr>
                      <a:r>
                        <a:rPr lang="en-GB" sz="1400" dirty="0"/>
                        <a:t>Prepare exemplar schools</a:t>
                      </a:r>
                    </a:p>
                    <a:p>
                      <a:pPr marL="285750" indent="-285750">
                        <a:buFont typeface="Arial" panose="020B0604020202020204" pitchFamily="34" charset="0"/>
                        <a:buChar char="•"/>
                      </a:pPr>
                      <a:r>
                        <a:rPr lang="en-GB" sz="1400" b="1" dirty="0">
                          <a:solidFill>
                            <a:schemeClr val="tx1"/>
                          </a:solidFill>
                        </a:rPr>
                        <a:t>Filming to take place</a:t>
                      </a:r>
                    </a:p>
                  </a:txBody>
                  <a:tcPr/>
                </a:tc>
                <a:extLst>
                  <a:ext uri="{0D108BD9-81ED-4DB2-BD59-A6C34878D82A}">
                    <a16:rowId xmlns:a16="http://schemas.microsoft.com/office/drawing/2014/main" val="487036058"/>
                  </a:ext>
                </a:extLst>
              </a:tr>
              <a:tr h="370840">
                <a:tc>
                  <a:txBody>
                    <a:bodyPr/>
                    <a:lstStyle/>
                    <a:p>
                      <a:r>
                        <a:rPr lang="en-GB" sz="1400" dirty="0"/>
                        <a:t>Summer 2020</a:t>
                      </a:r>
                    </a:p>
                  </a:txBody>
                  <a:tcPr/>
                </a:tc>
                <a:tc>
                  <a:txBody>
                    <a:bodyPr/>
                    <a:lstStyle/>
                    <a:p>
                      <a:pPr marL="285750" indent="-285750">
                        <a:buFont typeface="Arial" panose="020B0604020202020204" pitchFamily="34" charset="0"/>
                        <a:buChar char="•"/>
                      </a:pPr>
                      <a:r>
                        <a:rPr lang="en-GB" sz="1400" dirty="0"/>
                        <a:t>Post-production</a:t>
                      </a:r>
                    </a:p>
                  </a:txBody>
                  <a:tcPr/>
                </a:tc>
                <a:extLst>
                  <a:ext uri="{0D108BD9-81ED-4DB2-BD59-A6C34878D82A}">
                    <a16:rowId xmlns:a16="http://schemas.microsoft.com/office/drawing/2014/main" val="2724056863"/>
                  </a:ext>
                </a:extLst>
              </a:tr>
              <a:tr h="370840">
                <a:tc>
                  <a:txBody>
                    <a:bodyPr/>
                    <a:lstStyle/>
                    <a:p>
                      <a:r>
                        <a:rPr lang="en-GB" sz="1400" dirty="0"/>
                        <a:t>October 2020</a:t>
                      </a:r>
                    </a:p>
                  </a:txBody>
                  <a:tcPr/>
                </a:tc>
                <a:tc>
                  <a:txBody>
                    <a:bodyPr/>
                    <a:lstStyle/>
                    <a:p>
                      <a:pPr marL="285750" indent="-285750">
                        <a:buFont typeface="Arial" panose="020B0604020202020204" pitchFamily="34" charset="0"/>
                        <a:buChar char="•"/>
                      </a:pPr>
                      <a:r>
                        <a:rPr lang="en-GB" sz="1400" dirty="0"/>
                        <a:t>Draft video package for review by DfE</a:t>
                      </a:r>
                    </a:p>
                    <a:p>
                      <a:pPr marL="285750" indent="-285750">
                        <a:buFont typeface="Arial" panose="020B0604020202020204" pitchFamily="34" charset="0"/>
                        <a:buChar char="•"/>
                      </a:pPr>
                      <a:r>
                        <a:rPr lang="en-GB" sz="1400" dirty="0"/>
                        <a:t>Any additional filming if required </a:t>
                      </a:r>
                      <a:r>
                        <a:rPr lang="en-GB" sz="1400"/>
                        <a:t>after review</a:t>
                      </a:r>
                      <a:endParaRPr lang="en-GB" sz="1400" dirty="0"/>
                    </a:p>
                    <a:p>
                      <a:pPr marL="285750" indent="-285750">
                        <a:buFont typeface="Arial" panose="020B0604020202020204" pitchFamily="34" charset="0"/>
                        <a:buChar char="•"/>
                      </a:pPr>
                      <a:r>
                        <a:rPr lang="en-GB" sz="1400" dirty="0">
                          <a:solidFill>
                            <a:schemeClr val="tx1"/>
                          </a:solidFill>
                        </a:rPr>
                        <a:t>Webinars for early adopters</a:t>
                      </a:r>
                    </a:p>
                  </a:txBody>
                  <a:tcPr/>
                </a:tc>
                <a:extLst>
                  <a:ext uri="{0D108BD9-81ED-4DB2-BD59-A6C34878D82A}">
                    <a16:rowId xmlns:a16="http://schemas.microsoft.com/office/drawing/2014/main" val="4083358739"/>
                  </a:ext>
                </a:extLst>
              </a:tr>
              <a:tr h="370840">
                <a:tc>
                  <a:txBody>
                    <a:bodyPr/>
                    <a:lstStyle/>
                    <a:p>
                      <a:r>
                        <a:rPr lang="en-GB" sz="1400" dirty="0"/>
                        <a:t>December 2020</a:t>
                      </a:r>
                    </a:p>
                  </a:txBody>
                  <a:tcPr/>
                </a:tc>
                <a:tc>
                  <a:txBody>
                    <a:bodyPr/>
                    <a:lstStyle/>
                    <a:p>
                      <a:pPr marL="285750" indent="-285750">
                        <a:buFont typeface="Arial" panose="020B0604020202020204" pitchFamily="34" charset="0"/>
                        <a:buChar char="•"/>
                      </a:pPr>
                      <a:r>
                        <a:rPr lang="en-GB" sz="1400" dirty="0"/>
                        <a:t>Publish videos</a:t>
                      </a:r>
                    </a:p>
                  </a:txBody>
                  <a:tcPr/>
                </a:tc>
                <a:extLst>
                  <a:ext uri="{0D108BD9-81ED-4DB2-BD59-A6C34878D82A}">
                    <a16:rowId xmlns:a16="http://schemas.microsoft.com/office/drawing/2014/main" val="1168883126"/>
                  </a:ext>
                </a:extLst>
              </a:tr>
              <a:tr h="370840">
                <a:tc>
                  <a:txBody>
                    <a:bodyPr/>
                    <a:lstStyle/>
                    <a:p>
                      <a:r>
                        <a:rPr lang="en-GB" sz="1400" dirty="0">
                          <a:solidFill>
                            <a:schemeClr val="tx1"/>
                          </a:solidFill>
                        </a:rPr>
                        <a:t>January 2021</a:t>
                      </a:r>
                    </a:p>
                  </a:txBody>
                  <a:tcPr/>
                </a:tc>
                <a:tc>
                  <a:txBody>
                    <a:bodyPr/>
                    <a:lstStyle/>
                    <a:p>
                      <a:pPr marL="285750" indent="-285750">
                        <a:buFont typeface="Arial" panose="020B0604020202020204" pitchFamily="34" charset="0"/>
                        <a:buChar char="•"/>
                      </a:pPr>
                      <a:r>
                        <a:rPr lang="en-GB" sz="1400" dirty="0">
                          <a:solidFill>
                            <a:schemeClr val="tx1"/>
                          </a:solidFill>
                        </a:rPr>
                        <a:t>Webinars for early adopters</a:t>
                      </a:r>
                    </a:p>
                  </a:txBody>
                  <a:tcPr/>
                </a:tc>
                <a:extLst>
                  <a:ext uri="{0D108BD9-81ED-4DB2-BD59-A6C34878D82A}">
                    <a16:rowId xmlns:a16="http://schemas.microsoft.com/office/drawing/2014/main" val="1947143685"/>
                  </a:ext>
                </a:extLst>
              </a:tr>
            </a:tbl>
          </a:graphicData>
        </a:graphic>
      </p:graphicFrame>
    </p:spTree>
    <p:extLst>
      <p:ext uri="{BB962C8B-B14F-4D97-AF65-F5344CB8AC3E}">
        <p14:creationId xmlns:p14="http://schemas.microsoft.com/office/powerpoint/2010/main" val="23213754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39552" y="116632"/>
            <a:ext cx="8316913" cy="720030"/>
          </a:xfrm>
          <a:prstGeom prst="rect">
            <a:avLst/>
          </a:prstGeom>
        </p:spPr>
        <p:txBody>
          <a:bodyPr vert="horz" lIns="91440" tIns="45720" rIns="91440" bIns="45720" rtlCol="0" anchor="ctr">
            <a:noAutofit/>
          </a:bodyPr>
          <a:lstStyle>
            <a:lvl1pPr algn="l" defTabSz="914400" rtl="0" eaLnBrk="1" latinLnBrk="0" hangingPunct="1">
              <a:spcBef>
                <a:spcPct val="0"/>
              </a:spcBef>
              <a:buNone/>
              <a:defRPr lang="en-GB" sz="3200" b="1" kern="1200" dirty="0">
                <a:solidFill>
                  <a:srgbClr val="104F75"/>
                </a:solidFill>
                <a:latin typeface="+mj-lt"/>
                <a:ea typeface="+mj-ea"/>
                <a:cs typeface="+mj-cs"/>
              </a:defRPr>
            </a:lvl1pPr>
          </a:lstStyle>
          <a:p>
            <a:pPr>
              <a:defRPr/>
            </a:pPr>
            <a:r>
              <a:rPr lang="en-GB" altLang="en-US" sz="2800" dirty="0">
                <a:latin typeface="+mn-lt"/>
                <a:cs typeface="Calibri" panose="020F0502020204030204" pitchFamily="34" charset="0"/>
              </a:rPr>
              <a:t>Events for Local Authorities - overview</a:t>
            </a:r>
          </a:p>
        </p:txBody>
      </p:sp>
      <p:sp>
        <p:nvSpPr>
          <p:cNvPr id="11" name="Content Placeholder 10">
            <a:extLst>
              <a:ext uri="{FF2B5EF4-FFF2-40B4-BE49-F238E27FC236}">
                <a16:creationId xmlns:a16="http://schemas.microsoft.com/office/drawing/2014/main" id="{1A39A7D0-BFB7-4D75-9FE9-FCE8264951C3}"/>
              </a:ext>
            </a:extLst>
          </p:cNvPr>
          <p:cNvSpPr>
            <a:spLocks noGrp="1"/>
          </p:cNvSpPr>
          <p:nvPr>
            <p:ph idx="1"/>
          </p:nvPr>
        </p:nvSpPr>
        <p:spPr>
          <a:xfrm>
            <a:off x="395536" y="980728"/>
            <a:ext cx="8352928" cy="4536504"/>
          </a:xfrm>
        </p:spPr>
        <p:txBody>
          <a:bodyPr/>
          <a:lstStyle/>
          <a:p>
            <a:pPr marL="514350" indent="-285750">
              <a:spcBef>
                <a:spcPts val="600"/>
              </a:spcBef>
              <a:buFont typeface="Arial" panose="020B0604020202020204" pitchFamily="34" charset="0"/>
              <a:buChar char="•"/>
            </a:pPr>
            <a:r>
              <a:rPr lang="en-GB" sz="1600" b="0" dirty="0">
                <a:latin typeface="Arial" panose="020B0604020202020204" pitchFamily="34" charset="0"/>
                <a:ea typeface="Calibri" panose="020F0502020204030204" pitchFamily="34" charset="0"/>
                <a:cs typeface="Arial" panose="020B0604020202020204" pitchFamily="34" charset="0"/>
              </a:rPr>
              <a:t>Local Authorities (LAs) are currently a key source of EYFSP assessment training and support for reception teachers, as stipulated in the EYFSP Handbook. </a:t>
            </a:r>
          </a:p>
          <a:p>
            <a:pPr marL="514350" indent="-285750">
              <a:spcBef>
                <a:spcPts val="600"/>
              </a:spcBef>
              <a:buFont typeface="Arial" panose="020B0604020202020204" pitchFamily="34" charset="0"/>
              <a:buChar char="•"/>
            </a:pPr>
            <a:r>
              <a:rPr lang="en-GB" sz="1600" b="0" dirty="0">
                <a:latin typeface="Arial" panose="020B0604020202020204" pitchFamily="34" charset="0"/>
                <a:ea typeface="Calibri" panose="020F0502020204030204" pitchFamily="34" charset="0"/>
                <a:cs typeface="Arial" panose="020B0604020202020204" pitchFamily="34" charset="0"/>
              </a:rPr>
              <a:t>Currently, LAs also have the statutory responsibility to externally moderate EYFSP judgements in 25% of primary schools by the end of each academic year. Government is consulting on the proposal to remove this requirement and a Ministerial decision has not yet been taken.</a:t>
            </a:r>
          </a:p>
          <a:p>
            <a:pPr marL="514350" indent="-285750">
              <a:spcBef>
                <a:spcPts val="600"/>
              </a:spcBef>
              <a:buFont typeface="Arial" panose="020B0604020202020204" pitchFamily="34" charset="0"/>
              <a:buChar char="•"/>
            </a:pPr>
            <a:r>
              <a:rPr lang="en-GB" sz="1600" b="0" dirty="0">
                <a:latin typeface="Arial" panose="020B0604020202020204" pitchFamily="34" charset="0"/>
                <a:ea typeface="Calibri" panose="020F0502020204030204" pitchFamily="34" charset="0"/>
                <a:cs typeface="Arial" panose="020B0604020202020204" pitchFamily="34" charset="0"/>
              </a:rPr>
              <a:t>We anticipate that, regardless of the future moderation policy, many reception teachers and head teachers will approach their LA for advice when implementing the new EYFSP for the first time. </a:t>
            </a:r>
          </a:p>
          <a:p>
            <a:pPr marL="514350" indent="-285750">
              <a:spcBef>
                <a:spcPts val="600"/>
              </a:spcBef>
              <a:buFont typeface="Arial" panose="020B0604020202020204" pitchFamily="34" charset="0"/>
              <a:buChar char="•"/>
            </a:pPr>
            <a:r>
              <a:rPr lang="en-GB" sz="1600" u="sng" dirty="0">
                <a:latin typeface="Arial" panose="020B0604020202020204" pitchFamily="34" charset="0"/>
                <a:ea typeface="Calibri" panose="020F0502020204030204" pitchFamily="34" charset="0"/>
                <a:cs typeface="Arial" panose="020B0604020202020204" pitchFamily="34" charset="0"/>
              </a:rPr>
              <a:t>It is therefore important that LAs are fully briefed to ensure support and messaging to schools is consistent across the country throughout the implementation period. </a:t>
            </a:r>
          </a:p>
          <a:p>
            <a:pPr marL="228600" indent="0">
              <a:spcAft>
                <a:spcPts val="0"/>
              </a:spcAft>
              <a:buNone/>
            </a:pPr>
            <a:endParaRPr lang="en-GB" sz="1600" b="0" dirty="0">
              <a:latin typeface="Arial" panose="020B0604020202020204" pitchFamily="34" charset="0"/>
              <a:ea typeface="Calibri" panose="020F0502020204030204" pitchFamily="34" charset="0"/>
              <a:cs typeface="Arial" panose="020B0604020202020204" pitchFamily="34" charset="0"/>
            </a:endParaRPr>
          </a:p>
          <a:p>
            <a:pPr marL="228600">
              <a:spcAft>
                <a:spcPts val="0"/>
              </a:spcAft>
            </a:pPr>
            <a:endParaRPr lang="en-GB" sz="1600" b="0" dirty="0">
              <a:latin typeface="Arial" panose="020B0604020202020204" pitchFamily="34" charset="0"/>
              <a:ea typeface="Calibri" panose="020F0502020204030204" pitchFamily="34" charset="0"/>
              <a:cs typeface="Arial" panose="020B0604020202020204" pitchFamily="34" charset="0"/>
            </a:endParaRPr>
          </a:p>
          <a:p>
            <a:pPr marL="228600">
              <a:spcAft>
                <a:spcPts val="0"/>
              </a:spcAft>
            </a:pPr>
            <a:endParaRPr lang="en-GB" sz="1600" b="0" dirty="0">
              <a:latin typeface="Arial" panose="020B0604020202020204" pitchFamily="34" charset="0"/>
              <a:ea typeface="Calibri" panose="020F0502020204030204" pitchFamily="34" charset="0"/>
              <a:cs typeface="Arial" panose="020B0604020202020204" pitchFamily="34" charset="0"/>
            </a:endParaRPr>
          </a:p>
          <a:p>
            <a:pPr marL="228600">
              <a:spcAft>
                <a:spcPts val="0"/>
              </a:spcAft>
            </a:pPr>
            <a:endParaRPr lang="en-GB" sz="1600" b="0" dirty="0">
              <a:latin typeface="Arial" panose="020B0604020202020204" pitchFamily="34" charset="0"/>
              <a:ea typeface="Calibri" panose="020F0502020204030204" pitchFamily="34" charset="0"/>
              <a:cs typeface="Arial" panose="020B0604020202020204" pitchFamily="34" charset="0"/>
            </a:endParaRPr>
          </a:p>
          <a:p>
            <a:endParaRPr lang="en-GB" b="0" dirty="0"/>
          </a:p>
        </p:txBody>
      </p:sp>
    </p:spTree>
    <p:extLst>
      <p:ext uri="{BB962C8B-B14F-4D97-AF65-F5344CB8AC3E}">
        <p14:creationId xmlns:p14="http://schemas.microsoft.com/office/powerpoint/2010/main" val="27595667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10">
            <a:extLst>
              <a:ext uri="{FF2B5EF4-FFF2-40B4-BE49-F238E27FC236}">
                <a16:creationId xmlns:a16="http://schemas.microsoft.com/office/drawing/2014/main" id="{7B5A89B6-79BD-4E9F-A506-789FA848E2F3}"/>
              </a:ext>
            </a:extLst>
          </p:cNvPr>
          <p:cNvSpPr txBox="1">
            <a:spLocks/>
          </p:cNvSpPr>
          <p:nvPr/>
        </p:nvSpPr>
        <p:spPr>
          <a:xfrm>
            <a:off x="683568" y="836662"/>
            <a:ext cx="7775575" cy="4896594"/>
          </a:xfrm>
          <a:prstGeom prst="rect">
            <a:avLst/>
          </a:prstGeom>
        </p:spPr>
        <p:txBody>
          <a:bodyPr vert="horz" lIns="91440" tIns="45720" rIns="91440" bIns="45720" rtlCol="0">
            <a:noAutofit/>
          </a:bodyPr>
          <a:lstStyle>
            <a:lvl1pPr marL="0" indent="0" algn="l" defTabSz="914400" rtl="0" eaLnBrk="1" latinLnBrk="0" hangingPunct="1">
              <a:lnSpc>
                <a:spcPct val="120000"/>
              </a:lnSpc>
              <a:spcBef>
                <a:spcPts val="0"/>
              </a:spcBef>
              <a:spcAft>
                <a:spcPts val="600"/>
              </a:spcAft>
              <a:buClr>
                <a:schemeClr val="tx2"/>
              </a:buClr>
              <a:buFont typeface="Wingdings" pitchFamily="2" charset="2"/>
              <a:buNone/>
              <a:defRPr sz="2000" b="1" kern="1200">
                <a:solidFill>
                  <a:schemeClr val="tx1"/>
                </a:solidFill>
                <a:latin typeface="Arial" pitchFamily="34" charset="0"/>
                <a:ea typeface="+mn-ea"/>
                <a:cs typeface="Arial" pitchFamily="34" charset="0"/>
              </a:defRPr>
            </a:lvl1pPr>
            <a:lvl2pPr marL="457200" indent="0" algn="ctr" defTabSz="914400" rtl="0" eaLnBrk="1" latinLnBrk="0" hangingPunct="1">
              <a:lnSpc>
                <a:spcPct val="120000"/>
              </a:lnSpc>
              <a:spcBef>
                <a:spcPts val="0"/>
              </a:spcBef>
              <a:spcAft>
                <a:spcPts val="600"/>
              </a:spcAft>
              <a:buClr>
                <a:schemeClr val="tx2"/>
              </a:buClr>
              <a:buFont typeface="Wingdings" pitchFamily="2" charset="2"/>
              <a:buNone/>
              <a:defRPr sz="2000" kern="1200">
                <a:solidFill>
                  <a:schemeClr val="tx1">
                    <a:tint val="75000"/>
                  </a:schemeClr>
                </a:solidFill>
                <a:latin typeface="+mn-lt"/>
                <a:ea typeface="+mn-ea"/>
                <a:cs typeface="+mn-cs"/>
              </a:defRPr>
            </a:lvl2pPr>
            <a:lvl3pPr marL="914400" indent="0" algn="ctr" defTabSz="914400" rtl="0" eaLnBrk="1" latinLnBrk="0" hangingPunct="1">
              <a:lnSpc>
                <a:spcPct val="120000"/>
              </a:lnSpc>
              <a:spcBef>
                <a:spcPts val="0"/>
              </a:spcBef>
              <a:spcAft>
                <a:spcPts val="600"/>
              </a:spcAft>
              <a:buClr>
                <a:schemeClr val="tx2"/>
              </a:buClr>
              <a:buFont typeface="Wingdings" pitchFamily="2" charset="2"/>
              <a:buNone/>
              <a:defRPr sz="2000" kern="1200">
                <a:solidFill>
                  <a:schemeClr val="tx1">
                    <a:tint val="75000"/>
                  </a:schemeClr>
                </a:solidFill>
                <a:latin typeface="+mn-lt"/>
                <a:ea typeface="+mn-ea"/>
                <a:cs typeface="+mn-cs"/>
              </a:defRPr>
            </a:lvl3pPr>
            <a:lvl4pPr marL="1371600" indent="0" algn="ctr" defTabSz="914400" rtl="0" eaLnBrk="1" latinLnBrk="0" hangingPunct="1">
              <a:lnSpc>
                <a:spcPct val="120000"/>
              </a:lnSpc>
              <a:spcBef>
                <a:spcPts val="0"/>
              </a:spcBef>
              <a:spcAft>
                <a:spcPts val="600"/>
              </a:spcAft>
              <a:buClr>
                <a:schemeClr val="tx2"/>
              </a:buClr>
              <a:buFont typeface="Wingdings" pitchFamily="2" charset="2"/>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120000"/>
              </a:lnSpc>
              <a:spcBef>
                <a:spcPts val="0"/>
              </a:spcBef>
              <a:spcAft>
                <a:spcPts val="600"/>
              </a:spcAft>
              <a:buClr>
                <a:schemeClr val="tx2"/>
              </a:buClr>
              <a:buFont typeface="Wingdings" pitchFamily="2" charset="2"/>
              <a:buNone/>
              <a:defRPr sz="16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285750" lvl="0" indent="-285750">
              <a:buFont typeface="Arial" panose="020B0604020202020204" pitchFamily="34" charset="0"/>
              <a:buChar char="•"/>
            </a:pPr>
            <a:r>
              <a:rPr lang="en-GB" sz="1600" b="0" dirty="0">
                <a:ea typeface="Calibri" panose="020F0502020204030204" pitchFamily="34" charset="0"/>
              </a:rPr>
              <a:t>We propose to hold a series of events for Early Years representatives from all LAs during the summer term 2020 to: </a:t>
            </a:r>
          </a:p>
          <a:p>
            <a:pPr marL="742950" lvl="1" indent="-285750" algn="l">
              <a:buFont typeface="Arial" panose="020B0604020202020204" pitchFamily="34" charset="0"/>
              <a:buChar char="•"/>
            </a:pPr>
            <a:r>
              <a:rPr lang="en-GB" sz="1600" dirty="0">
                <a:solidFill>
                  <a:schemeClr val="tx1"/>
                </a:solidFill>
                <a:ea typeface="Calibri" panose="020F0502020204030204" pitchFamily="34" charset="0"/>
              </a:rPr>
              <a:t>Set out the key messages, context and rationale behind the final policy changes and ensure consistent messaging across central and local government. </a:t>
            </a:r>
          </a:p>
          <a:p>
            <a:pPr marL="742950" lvl="1" indent="-285750" algn="l">
              <a:buFont typeface="Arial" panose="020B0604020202020204" pitchFamily="34" charset="0"/>
              <a:buChar char="•"/>
            </a:pPr>
            <a:r>
              <a:rPr lang="en-GB" sz="1600" dirty="0">
                <a:solidFill>
                  <a:schemeClr val="tx1"/>
                </a:solidFill>
                <a:ea typeface="Calibri" panose="020F0502020204030204" pitchFamily="34" charset="0"/>
              </a:rPr>
              <a:t>Go through the key policy changes and how they should be interpreted and offer LAs the opportunity to ask procedural and policy questions about implementation. </a:t>
            </a:r>
          </a:p>
          <a:p>
            <a:pPr marL="742950" lvl="1" indent="-285750" algn="l">
              <a:buFont typeface="Arial" panose="020B0604020202020204" pitchFamily="34" charset="0"/>
              <a:buChar char="•"/>
            </a:pPr>
            <a:r>
              <a:rPr lang="en-GB" sz="1600" dirty="0">
                <a:solidFill>
                  <a:schemeClr val="tx1"/>
                </a:solidFill>
                <a:ea typeface="Calibri" panose="020F0502020204030204" pitchFamily="34" charset="0"/>
              </a:rPr>
              <a:t>Encourage knowledge-sharing and dissemination of best practice across Local Authorities, including on moderation of EYFSP judgements if the statutory duty is retained.</a:t>
            </a:r>
            <a:endParaRPr lang="en-GB" sz="1600" dirty="0">
              <a:ea typeface="Calibri" panose="020F0502020204030204" pitchFamily="34" charset="0"/>
            </a:endParaRPr>
          </a:p>
          <a:p>
            <a:pPr marL="285750" lvl="0" indent="-285750">
              <a:buFont typeface="Arial" panose="020B0604020202020204" pitchFamily="34" charset="0"/>
              <a:buChar char="•"/>
            </a:pPr>
            <a:r>
              <a:rPr lang="en-GB" sz="1600" u="sng" dirty="0">
                <a:ea typeface="Calibri" panose="020F0502020204030204" pitchFamily="34" charset="0"/>
              </a:rPr>
              <a:t>This will ensure that LAs are prepared to start offering advice and implementation support to early adopter schools from September 2020 and to all other schools as they prepare for national implementation in the lead up to September 2021. </a:t>
            </a:r>
          </a:p>
          <a:p>
            <a:pPr marL="514350" indent="-285750">
              <a:spcAft>
                <a:spcPts val="0"/>
              </a:spcAft>
              <a:buFont typeface="Arial" panose="020B0604020202020204" pitchFamily="34" charset="0"/>
              <a:buChar char="•"/>
            </a:pPr>
            <a:endParaRPr lang="en-GB" sz="1600" b="0" dirty="0">
              <a:ea typeface="Calibri" panose="020F0502020204030204" pitchFamily="34" charset="0"/>
            </a:endParaRPr>
          </a:p>
          <a:p>
            <a:pPr marL="228600">
              <a:spcAft>
                <a:spcPts val="0"/>
              </a:spcAft>
            </a:pPr>
            <a:endParaRPr lang="en-GB" sz="1600" b="0" dirty="0">
              <a:ea typeface="Calibri" panose="020F0502020204030204" pitchFamily="34" charset="0"/>
            </a:endParaRPr>
          </a:p>
          <a:p>
            <a:pPr marL="228600">
              <a:spcAft>
                <a:spcPts val="0"/>
              </a:spcAft>
            </a:pPr>
            <a:endParaRPr lang="en-GB" sz="1600" b="0" dirty="0">
              <a:ea typeface="Calibri" panose="020F0502020204030204" pitchFamily="34" charset="0"/>
            </a:endParaRPr>
          </a:p>
          <a:p>
            <a:pPr marL="228600">
              <a:spcAft>
                <a:spcPts val="0"/>
              </a:spcAft>
            </a:pPr>
            <a:endParaRPr lang="en-GB" sz="1600" b="0" dirty="0">
              <a:ea typeface="Calibri" panose="020F0502020204030204" pitchFamily="34" charset="0"/>
            </a:endParaRPr>
          </a:p>
          <a:p>
            <a:pPr marL="228600">
              <a:spcAft>
                <a:spcPts val="0"/>
              </a:spcAft>
            </a:pPr>
            <a:endParaRPr lang="en-GB" sz="1600" b="0" dirty="0">
              <a:ea typeface="Calibri" panose="020F0502020204030204" pitchFamily="34" charset="0"/>
            </a:endParaRPr>
          </a:p>
          <a:p>
            <a:endParaRPr lang="en-GB" b="0" dirty="0"/>
          </a:p>
        </p:txBody>
      </p:sp>
      <p:pic>
        <p:nvPicPr>
          <p:cNvPr id="60" name="Picture 5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2885" y="926620"/>
            <a:ext cx="1083994" cy="638070"/>
          </a:xfrm>
          <a:prstGeom prst="rect">
            <a:avLst/>
          </a:prstGeom>
        </p:spPr>
      </p:pic>
      <p:sp>
        <p:nvSpPr>
          <p:cNvPr id="7" name="Slide Number Placeholder 6"/>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796F48B-7433-4334-B2B8-BE6D9033002E}" type="slidenum">
              <a:rPr lang="en-GB" smtClean="0"/>
              <a:pPr/>
              <a:t>16</a:t>
            </a:fld>
            <a:endParaRPr lang="en-GB" dirty="0"/>
          </a:p>
        </p:txBody>
      </p:sp>
      <p:sp>
        <p:nvSpPr>
          <p:cNvPr id="19" name="Title 1">
            <a:extLst>
              <a:ext uri="{FF2B5EF4-FFF2-40B4-BE49-F238E27FC236}">
                <a16:creationId xmlns:a16="http://schemas.microsoft.com/office/drawing/2014/main" id="{705F135C-6095-40F7-9206-5780AF388318}"/>
              </a:ext>
            </a:extLst>
          </p:cNvPr>
          <p:cNvSpPr txBox="1">
            <a:spLocks/>
          </p:cNvSpPr>
          <p:nvPr/>
        </p:nvSpPr>
        <p:spPr>
          <a:xfrm>
            <a:off x="539552" y="116632"/>
            <a:ext cx="8316913" cy="720030"/>
          </a:xfrm>
          <a:prstGeom prst="rect">
            <a:avLst/>
          </a:prstGeom>
        </p:spPr>
        <p:txBody>
          <a:bodyPr vert="horz" lIns="91440" tIns="45720" rIns="91440" bIns="45720" rtlCol="0" anchor="ctr">
            <a:noAutofit/>
          </a:bodyPr>
          <a:lstStyle>
            <a:lvl1pPr algn="l" defTabSz="914400" rtl="0" eaLnBrk="1" latinLnBrk="0" hangingPunct="1">
              <a:spcBef>
                <a:spcPct val="0"/>
              </a:spcBef>
              <a:buNone/>
              <a:defRPr lang="en-GB" sz="3200" b="1" kern="1200" dirty="0">
                <a:solidFill>
                  <a:srgbClr val="104F75"/>
                </a:solidFill>
                <a:latin typeface="+mj-lt"/>
                <a:ea typeface="+mj-ea"/>
                <a:cs typeface="+mj-cs"/>
              </a:defRPr>
            </a:lvl1pPr>
          </a:lstStyle>
          <a:p>
            <a:pPr>
              <a:defRPr/>
            </a:pPr>
            <a:r>
              <a:rPr lang="en-GB" altLang="en-US" sz="2800" dirty="0">
                <a:latin typeface="+mn-lt"/>
                <a:cs typeface="Calibri" panose="020F0502020204030204" pitchFamily="34" charset="0"/>
              </a:rPr>
              <a:t>Proposal for LA events</a:t>
            </a:r>
          </a:p>
        </p:txBody>
      </p:sp>
    </p:spTree>
    <p:extLst>
      <p:ext uri="{BB962C8B-B14F-4D97-AF65-F5344CB8AC3E}">
        <p14:creationId xmlns:p14="http://schemas.microsoft.com/office/powerpoint/2010/main" val="791742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39552" y="116632"/>
            <a:ext cx="8316913" cy="720030"/>
          </a:xfrm>
          <a:prstGeom prst="rect">
            <a:avLst/>
          </a:prstGeom>
        </p:spPr>
        <p:txBody>
          <a:bodyPr vert="horz" lIns="91440" tIns="45720" rIns="91440" bIns="45720" rtlCol="0" anchor="ctr">
            <a:noAutofit/>
          </a:bodyPr>
          <a:lstStyle>
            <a:lvl1pPr algn="l" defTabSz="914400" rtl="0" eaLnBrk="1" latinLnBrk="0" hangingPunct="1">
              <a:spcBef>
                <a:spcPct val="0"/>
              </a:spcBef>
              <a:buNone/>
              <a:defRPr lang="en-GB" sz="3200" b="1" kern="1200" dirty="0">
                <a:solidFill>
                  <a:srgbClr val="104F75"/>
                </a:solidFill>
                <a:latin typeface="+mj-lt"/>
                <a:ea typeface="+mj-ea"/>
                <a:cs typeface="+mj-cs"/>
              </a:defRPr>
            </a:lvl1pPr>
          </a:lstStyle>
          <a:p>
            <a:pPr>
              <a:defRPr/>
            </a:pPr>
            <a:r>
              <a:rPr lang="en-GB" altLang="en-US" sz="2800" dirty="0">
                <a:latin typeface="+mn-lt"/>
                <a:cs typeface="Calibri" panose="020F0502020204030204" pitchFamily="34" charset="0"/>
              </a:rPr>
              <a:t>Draft specification</a:t>
            </a:r>
          </a:p>
        </p:txBody>
      </p:sp>
      <p:sp>
        <p:nvSpPr>
          <p:cNvPr id="11" name="Content Placeholder 10">
            <a:extLst>
              <a:ext uri="{FF2B5EF4-FFF2-40B4-BE49-F238E27FC236}">
                <a16:creationId xmlns:a16="http://schemas.microsoft.com/office/drawing/2014/main" id="{1A39A7D0-BFB7-4D75-9FE9-FCE8264951C3}"/>
              </a:ext>
            </a:extLst>
          </p:cNvPr>
          <p:cNvSpPr>
            <a:spLocks noGrp="1"/>
          </p:cNvSpPr>
          <p:nvPr>
            <p:ph idx="1"/>
          </p:nvPr>
        </p:nvSpPr>
        <p:spPr>
          <a:xfrm>
            <a:off x="683568" y="836662"/>
            <a:ext cx="7775575" cy="5112618"/>
          </a:xfrm>
        </p:spPr>
        <p:txBody>
          <a:bodyPr/>
          <a:lstStyle/>
          <a:p>
            <a:r>
              <a:rPr lang="en-GB" sz="1600" b="0" dirty="0"/>
              <a:t>Plan and deliver ten events for Local Authority representatives in summer 2020, including:</a:t>
            </a:r>
          </a:p>
          <a:p>
            <a:pPr lvl="1">
              <a:buFont typeface="Arial" panose="020B0604020202020204" pitchFamily="34" charset="0"/>
              <a:buChar char="•"/>
            </a:pPr>
            <a:r>
              <a:rPr lang="en-GB" sz="1600" dirty="0"/>
              <a:t>Managing communications with LAs and organising sign-up to events;</a:t>
            </a:r>
          </a:p>
          <a:p>
            <a:pPr lvl="1">
              <a:buFont typeface="Arial" panose="020B0604020202020204" pitchFamily="34" charset="0"/>
              <a:buChar char="•"/>
            </a:pPr>
            <a:r>
              <a:rPr lang="en-GB" sz="1600" dirty="0"/>
              <a:t>Acting as facilitator for all ten events;</a:t>
            </a:r>
          </a:p>
          <a:p>
            <a:pPr lvl="1">
              <a:buFont typeface="Arial" panose="020B0604020202020204" pitchFamily="34" charset="0"/>
              <a:buChar char="•"/>
            </a:pPr>
            <a:r>
              <a:rPr lang="en-GB" sz="1600" dirty="0"/>
              <a:t>Liaising with external speakers stipulated by the DfE;</a:t>
            </a:r>
          </a:p>
          <a:p>
            <a:pPr lvl="1">
              <a:buFont typeface="Arial" panose="020B0604020202020204" pitchFamily="34" charset="0"/>
              <a:buChar char="•"/>
            </a:pPr>
            <a:r>
              <a:rPr lang="en-GB" sz="1600" dirty="0"/>
              <a:t>Arranging venue hire, refreshments and administrating reimbursement for travel costs.</a:t>
            </a:r>
          </a:p>
          <a:p>
            <a:pPr>
              <a:buFont typeface="Arial" panose="020B0604020202020204" pitchFamily="34" charset="0"/>
              <a:buChar char="•"/>
            </a:pPr>
            <a:r>
              <a:rPr lang="en-GB" sz="1600" b="0" dirty="0"/>
              <a:t>We anticipate the events will:</a:t>
            </a:r>
          </a:p>
          <a:p>
            <a:pPr lvl="1">
              <a:buFont typeface="Arial" panose="020B0604020202020204" pitchFamily="34" charset="0"/>
              <a:buChar char="•"/>
            </a:pPr>
            <a:r>
              <a:rPr lang="en-GB" sz="1600" dirty="0"/>
              <a:t>Be held across the eight regions in England;</a:t>
            </a:r>
          </a:p>
          <a:p>
            <a:pPr lvl="1">
              <a:buFont typeface="Arial" panose="020B0604020202020204" pitchFamily="34" charset="0"/>
              <a:buChar char="•"/>
            </a:pPr>
            <a:r>
              <a:rPr lang="en-GB" sz="1600" dirty="0"/>
              <a:t>Offer free places to a maximum of two representatives per Local Authority;</a:t>
            </a:r>
          </a:p>
          <a:p>
            <a:pPr lvl="1">
              <a:buFont typeface="Arial" panose="020B0604020202020204" pitchFamily="34" charset="0"/>
              <a:buChar char="•"/>
            </a:pPr>
            <a:r>
              <a:rPr lang="en-GB" sz="1600" dirty="0"/>
              <a:t>Offer approximately 30 places per event;</a:t>
            </a:r>
          </a:p>
          <a:p>
            <a:pPr marL="735012" lvl="2" indent="-285750">
              <a:buFont typeface="Arial" panose="020B0604020202020204" pitchFamily="34" charset="0"/>
              <a:buChar char="•"/>
            </a:pPr>
            <a:r>
              <a:rPr lang="en-GB" sz="1600" dirty="0"/>
              <a:t>Take place in June and July 2020.</a:t>
            </a:r>
          </a:p>
          <a:p>
            <a:r>
              <a:rPr lang="en-GB" sz="1600" b="0" dirty="0"/>
              <a:t>We require sector experts with experience and who have </a:t>
            </a:r>
            <a:r>
              <a:rPr lang="en-GB" sz="1600" b="0"/>
              <a:t>good knowledge of </a:t>
            </a:r>
            <a:r>
              <a:rPr lang="en-GB" sz="1600" b="0" dirty="0"/>
              <a:t>the issues and challenges within Early Years. A DfE representative will attend each event to deliver a DfE-led agenda item and to respond to Q&amp;A from attendees.</a:t>
            </a:r>
            <a:endParaRPr lang="en-GB" sz="1600" dirty="0"/>
          </a:p>
          <a:p>
            <a:pPr marL="449262" lvl="2" indent="0">
              <a:buNone/>
            </a:pPr>
            <a:endParaRPr lang="en-GB" sz="1600" dirty="0"/>
          </a:p>
          <a:p>
            <a:pPr marL="449262" lvl="2" indent="0">
              <a:buNone/>
            </a:pPr>
            <a:endParaRPr lang="en-GB" sz="1600" dirty="0"/>
          </a:p>
        </p:txBody>
      </p:sp>
    </p:spTree>
    <p:extLst>
      <p:ext uri="{BB962C8B-B14F-4D97-AF65-F5344CB8AC3E}">
        <p14:creationId xmlns:p14="http://schemas.microsoft.com/office/powerpoint/2010/main" val="42069571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39552" y="116632"/>
            <a:ext cx="8316913" cy="720030"/>
          </a:xfrm>
          <a:prstGeom prst="rect">
            <a:avLst/>
          </a:prstGeom>
        </p:spPr>
        <p:txBody>
          <a:bodyPr vert="horz" lIns="91440" tIns="45720" rIns="91440" bIns="45720" rtlCol="0" anchor="ctr">
            <a:noAutofit/>
          </a:bodyPr>
          <a:lstStyle>
            <a:lvl1pPr algn="l" defTabSz="914400" rtl="0" eaLnBrk="1" latinLnBrk="0" hangingPunct="1">
              <a:spcBef>
                <a:spcPct val="0"/>
              </a:spcBef>
              <a:buNone/>
              <a:defRPr lang="en-GB" sz="3200" b="1" kern="1200" dirty="0">
                <a:solidFill>
                  <a:srgbClr val="104F75"/>
                </a:solidFill>
                <a:latin typeface="+mj-lt"/>
                <a:ea typeface="+mj-ea"/>
                <a:cs typeface="+mj-cs"/>
              </a:defRPr>
            </a:lvl1pPr>
          </a:lstStyle>
          <a:p>
            <a:pPr>
              <a:defRPr/>
            </a:pPr>
            <a:r>
              <a:rPr lang="en-GB" altLang="en-US" sz="2800" dirty="0">
                <a:latin typeface="+mn-lt"/>
                <a:cs typeface="Calibri" panose="020F0502020204030204" pitchFamily="34" charset="0"/>
              </a:rPr>
              <a:t>Timeline</a:t>
            </a:r>
          </a:p>
        </p:txBody>
      </p:sp>
      <p:sp>
        <p:nvSpPr>
          <p:cNvPr id="11" name="Content Placeholder 10">
            <a:extLst>
              <a:ext uri="{FF2B5EF4-FFF2-40B4-BE49-F238E27FC236}">
                <a16:creationId xmlns:a16="http://schemas.microsoft.com/office/drawing/2014/main" id="{1A39A7D0-BFB7-4D75-9FE9-FCE8264951C3}"/>
              </a:ext>
            </a:extLst>
          </p:cNvPr>
          <p:cNvSpPr>
            <a:spLocks noGrp="1"/>
          </p:cNvSpPr>
          <p:nvPr>
            <p:ph idx="1"/>
          </p:nvPr>
        </p:nvSpPr>
        <p:spPr>
          <a:xfrm>
            <a:off x="684210" y="1052736"/>
            <a:ext cx="7775575" cy="4248472"/>
          </a:xfrm>
        </p:spPr>
        <p:txBody>
          <a:bodyPr/>
          <a:lstStyle/>
          <a:p>
            <a:r>
              <a:rPr lang="en-GB" sz="1600" b="0" dirty="0"/>
              <a:t>Early Adopter schools will begin implementing the new EYFS framework from September 2020.</a:t>
            </a:r>
          </a:p>
          <a:p>
            <a:r>
              <a:rPr lang="en-GB" sz="1600" b="0" dirty="0"/>
              <a:t>LAs will need to be prepared to offer support and deliver consistent messaging from this point.</a:t>
            </a:r>
          </a:p>
          <a:p>
            <a:r>
              <a:rPr lang="en-GB" sz="1600" b="0" dirty="0"/>
              <a:t>Our proposed timeline is therefore as follows:</a:t>
            </a:r>
          </a:p>
          <a:p>
            <a:endParaRPr lang="en-GB" sz="1600" b="0" dirty="0"/>
          </a:p>
          <a:p>
            <a:endParaRPr lang="en-GB" sz="1600" b="0" dirty="0"/>
          </a:p>
          <a:p>
            <a:pPr marL="0" indent="0">
              <a:buNone/>
            </a:pPr>
            <a:endParaRPr lang="en-GB" sz="1600" dirty="0"/>
          </a:p>
        </p:txBody>
      </p:sp>
      <p:graphicFrame>
        <p:nvGraphicFramePr>
          <p:cNvPr id="2" name="Table 2">
            <a:extLst>
              <a:ext uri="{FF2B5EF4-FFF2-40B4-BE49-F238E27FC236}">
                <a16:creationId xmlns:a16="http://schemas.microsoft.com/office/drawing/2014/main" id="{15034BA0-E449-4197-BCD2-AEFD22334DE0}"/>
              </a:ext>
            </a:extLst>
          </p:cNvPr>
          <p:cNvGraphicFramePr>
            <a:graphicFrameLocks noGrp="1"/>
          </p:cNvGraphicFramePr>
          <p:nvPr/>
        </p:nvGraphicFramePr>
        <p:xfrm>
          <a:off x="1427816" y="2996952"/>
          <a:ext cx="6288362" cy="1993373"/>
        </p:xfrm>
        <a:graphic>
          <a:graphicData uri="http://schemas.openxmlformats.org/drawingml/2006/table">
            <a:tbl>
              <a:tblPr firstRow="1" bandRow="1">
                <a:tableStyleId>{5940675A-B579-460E-94D1-54222C63F5DA}</a:tableStyleId>
              </a:tblPr>
              <a:tblGrid>
                <a:gridCol w="1793449">
                  <a:extLst>
                    <a:ext uri="{9D8B030D-6E8A-4147-A177-3AD203B41FA5}">
                      <a16:colId xmlns:a16="http://schemas.microsoft.com/office/drawing/2014/main" val="3639639302"/>
                    </a:ext>
                  </a:extLst>
                </a:gridCol>
                <a:gridCol w="4494913">
                  <a:extLst>
                    <a:ext uri="{9D8B030D-6E8A-4147-A177-3AD203B41FA5}">
                      <a16:colId xmlns:a16="http://schemas.microsoft.com/office/drawing/2014/main" val="1182472621"/>
                    </a:ext>
                  </a:extLst>
                </a:gridCol>
              </a:tblGrid>
              <a:tr h="469002">
                <a:tc>
                  <a:txBody>
                    <a:bodyPr/>
                    <a:lstStyle/>
                    <a:p>
                      <a:r>
                        <a:rPr lang="en-GB" sz="1400" b="1" dirty="0"/>
                        <a:t>Date</a:t>
                      </a:r>
                    </a:p>
                  </a:txBody>
                  <a:tcPr/>
                </a:tc>
                <a:tc>
                  <a:txBody>
                    <a:bodyPr/>
                    <a:lstStyle/>
                    <a:p>
                      <a:r>
                        <a:rPr lang="en-GB" sz="1400" b="1" dirty="0"/>
                        <a:t>Activity</a:t>
                      </a:r>
                    </a:p>
                  </a:txBody>
                  <a:tcPr/>
                </a:tc>
                <a:extLst>
                  <a:ext uri="{0D108BD9-81ED-4DB2-BD59-A6C34878D82A}">
                    <a16:rowId xmlns:a16="http://schemas.microsoft.com/office/drawing/2014/main" val="2856848233"/>
                  </a:ext>
                </a:extLst>
              </a:tr>
              <a:tr h="469002">
                <a:tc>
                  <a:txBody>
                    <a:bodyPr/>
                    <a:lstStyle/>
                    <a:p>
                      <a:r>
                        <a:rPr lang="en-GB" sz="1400" dirty="0"/>
                        <a:t>Early March 2020</a:t>
                      </a:r>
                    </a:p>
                  </a:txBody>
                  <a:tcPr/>
                </a:tc>
                <a:tc>
                  <a:txBody>
                    <a:bodyPr/>
                    <a:lstStyle/>
                    <a:p>
                      <a:pPr marL="285750" indent="-285750">
                        <a:buFont typeface="Arial" panose="020B0604020202020204" pitchFamily="34" charset="0"/>
                        <a:buChar char="•"/>
                      </a:pPr>
                      <a:r>
                        <a:rPr lang="en-GB" sz="1400" dirty="0"/>
                        <a:t>Launch procurement</a:t>
                      </a:r>
                    </a:p>
                  </a:txBody>
                  <a:tcPr/>
                </a:tc>
                <a:extLst>
                  <a:ext uri="{0D108BD9-81ED-4DB2-BD59-A6C34878D82A}">
                    <a16:rowId xmlns:a16="http://schemas.microsoft.com/office/drawing/2014/main" val="2907170155"/>
                  </a:ext>
                </a:extLst>
              </a:tr>
              <a:tr h="537209">
                <a:tc>
                  <a:txBody>
                    <a:bodyPr/>
                    <a:lstStyle/>
                    <a:p>
                      <a:r>
                        <a:rPr lang="en-GB" sz="1400" dirty="0"/>
                        <a:t>Early May 2020</a:t>
                      </a:r>
                    </a:p>
                  </a:txBody>
                  <a:tcPr/>
                </a:tc>
                <a:tc>
                  <a:txBody>
                    <a:bodyPr/>
                    <a:lstStyle/>
                    <a:p>
                      <a:pPr marL="285750" indent="-285750">
                        <a:buFont typeface="Arial" panose="020B0604020202020204" pitchFamily="34" charset="0"/>
                        <a:buChar char="•"/>
                      </a:pPr>
                      <a:r>
                        <a:rPr lang="en-GB" sz="1400" dirty="0"/>
                        <a:t>Award contract/s</a:t>
                      </a:r>
                    </a:p>
                  </a:txBody>
                  <a:tcPr/>
                </a:tc>
                <a:extLst>
                  <a:ext uri="{0D108BD9-81ED-4DB2-BD59-A6C34878D82A}">
                    <a16:rowId xmlns:a16="http://schemas.microsoft.com/office/drawing/2014/main" val="3269610868"/>
                  </a:ext>
                </a:extLst>
              </a:tr>
              <a:tr h="469002">
                <a:tc>
                  <a:txBody>
                    <a:bodyPr/>
                    <a:lstStyle/>
                    <a:p>
                      <a:r>
                        <a:rPr lang="en-GB" sz="1400" dirty="0"/>
                        <a:t>Mid June</a:t>
                      </a:r>
                      <a:r>
                        <a:rPr lang="en-GB" sz="1400" baseline="0" dirty="0"/>
                        <a:t> to early </a:t>
                      </a:r>
                      <a:r>
                        <a:rPr lang="en-GB" sz="1400" dirty="0"/>
                        <a:t>July 2020</a:t>
                      </a:r>
                    </a:p>
                  </a:txBody>
                  <a:tcPr/>
                </a:tc>
                <a:tc>
                  <a:txBody>
                    <a:bodyPr/>
                    <a:lstStyle/>
                    <a:p>
                      <a:pPr marL="285750" indent="-285750">
                        <a:buFont typeface="Arial" panose="020B0604020202020204" pitchFamily="34" charset="0"/>
                        <a:buChar char="•"/>
                      </a:pPr>
                      <a:r>
                        <a:rPr lang="en-GB" sz="1400" dirty="0"/>
                        <a:t>Deliver events</a:t>
                      </a:r>
                      <a:endParaRPr lang="en-GB" sz="1400" b="1" dirty="0">
                        <a:solidFill>
                          <a:schemeClr val="tx1"/>
                        </a:solidFill>
                      </a:endParaRPr>
                    </a:p>
                  </a:txBody>
                  <a:tcPr/>
                </a:tc>
                <a:extLst>
                  <a:ext uri="{0D108BD9-81ED-4DB2-BD59-A6C34878D82A}">
                    <a16:rowId xmlns:a16="http://schemas.microsoft.com/office/drawing/2014/main" val="487036058"/>
                  </a:ext>
                </a:extLst>
              </a:tr>
            </a:tbl>
          </a:graphicData>
        </a:graphic>
      </p:graphicFrame>
    </p:spTree>
    <p:extLst>
      <p:ext uri="{BB962C8B-B14F-4D97-AF65-F5344CB8AC3E}">
        <p14:creationId xmlns:p14="http://schemas.microsoft.com/office/powerpoint/2010/main" val="12336521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1081A2C-9D1F-40A3-81DE-52B39C254BF2}"/>
              </a:ext>
            </a:extLst>
          </p:cNvPr>
          <p:cNvSpPr txBox="1">
            <a:spLocks/>
          </p:cNvSpPr>
          <p:nvPr/>
        </p:nvSpPr>
        <p:spPr bwMode="auto">
          <a:xfrm>
            <a:off x="1980010" y="2726531"/>
            <a:ext cx="5103019" cy="633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rtl="0" eaLnBrk="0" fontAlgn="base" hangingPunct="0">
              <a:spcBef>
                <a:spcPct val="0"/>
              </a:spcBef>
              <a:spcAft>
                <a:spcPct val="0"/>
              </a:spcAft>
              <a:defRPr sz="4100" b="1">
                <a:solidFill>
                  <a:schemeClr val="tx1"/>
                </a:solidFill>
                <a:latin typeface="+mj-lt"/>
                <a:ea typeface="+mj-ea"/>
                <a:cs typeface="+mj-cs"/>
              </a:defRPr>
            </a:lvl1pPr>
            <a:lvl2pPr algn="l" rtl="0" eaLnBrk="0" fontAlgn="base" hangingPunct="0">
              <a:spcBef>
                <a:spcPct val="0"/>
              </a:spcBef>
              <a:spcAft>
                <a:spcPct val="0"/>
              </a:spcAft>
              <a:defRPr sz="3200" b="1">
                <a:solidFill>
                  <a:schemeClr val="tx1"/>
                </a:solidFill>
                <a:latin typeface="Arial" charset="0"/>
              </a:defRPr>
            </a:lvl2pPr>
            <a:lvl3pPr algn="l" rtl="0" eaLnBrk="0" fontAlgn="base" hangingPunct="0">
              <a:spcBef>
                <a:spcPct val="0"/>
              </a:spcBef>
              <a:spcAft>
                <a:spcPct val="0"/>
              </a:spcAft>
              <a:defRPr sz="3200" b="1">
                <a:solidFill>
                  <a:schemeClr val="tx1"/>
                </a:solidFill>
                <a:latin typeface="Arial" charset="0"/>
              </a:defRPr>
            </a:lvl3pPr>
            <a:lvl4pPr algn="l" rtl="0" eaLnBrk="0" fontAlgn="base" hangingPunct="0">
              <a:spcBef>
                <a:spcPct val="0"/>
              </a:spcBef>
              <a:spcAft>
                <a:spcPct val="0"/>
              </a:spcAft>
              <a:defRPr sz="3200" b="1">
                <a:solidFill>
                  <a:schemeClr val="tx1"/>
                </a:solidFill>
                <a:latin typeface="Arial" charset="0"/>
              </a:defRPr>
            </a:lvl4pPr>
            <a:lvl5pPr algn="l" rtl="0" eaLnBrk="0" fontAlgn="base" hangingPunct="0">
              <a:spcBef>
                <a:spcPct val="0"/>
              </a:spcBef>
              <a:spcAft>
                <a:spcPct val="0"/>
              </a:spcAft>
              <a:defRPr sz="3200" b="1">
                <a:solidFill>
                  <a:schemeClr val="tx1"/>
                </a:solidFill>
                <a:latin typeface="Arial" charset="0"/>
              </a:defRPr>
            </a:lvl5pPr>
            <a:lvl6pPr marL="457200" algn="l" rtl="0" fontAlgn="base">
              <a:spcBef>
                <a:spcPct val="0"/>
              </a:spcBef>
              <a:spcAft>
                <a:spcPct val="0"/>
              </a:spcAft>
              <a:defRPr sz="3200" b="1">
                <a:solidFill>
                  <a:schemeClr val="tx1"/>
                </a:solidFill>
                <a:latin typeface="Arial" charset="0"/>
              </a:defRPr>
            </a:lvl6pPr>
            <a:lvl7pPr marL="914400" algn="l" rtl="0" fontAlgn="base">
              <a:spcBef>
                <a:spcPct val="0"/>
              </a:spcBef>
              <a:spcAft>
                <a:spcPct val="0"/>
              </a:spcAft>
              <a:defRPr sz="3200" b="1">
                <a:solidFill>
                  <a:schemeClr val="tx1"/>
                </a:solidFill>
                <a:latin typeface="Arial" charset="0"/>
              </a:defRPr>
            </a:lvl7pPr>
            <a:lvl8pPr marL="1371600" algn="l" rtl="0" fontAlgn="base">
              <a:spcBef>
                <a:spcPct val="0"/>
              </a:spcBef>
              <a:spcAft>
                <a:spcPct val="0"/>
              </a:spcAft>
              <a:defRPr sz="3200" b="1">
                <a:solidFill>
                  <a:schemeClr val="tx1"/>
                </a:solidFill>
                <a:latin typeface="Arial" charset="0"/>
              </a:defRPr>
            </a:lvl8pPr>
            <a:lvl9pPr marL="1828800" algn="l" rtl="0" fontAlgn="base">
              <a:spcBef>
                <a:spcPct val="0"/>
              </a:spcBef>
              <a:spcAft>
                <a:spcPct val="0"/>
              </a:spcAft>
              <a:defRPr sz="3200" b="1">
                <a:solidFill>
                  <a:schemeClr val="tx1"/>
                </a:solidFill>
                <a:latin typeface="Arial" charset="0"/>
              </a:defRPr>
            </a:lvl9pPr>
          </a:lstStyle>
          <a:p>
            <a:pPr algn="ctr">
              <a:defRPr/>
            </a:pPr>
            <a:r>
              <a:rPr lang="en-GB" altLang="en-US" sz="2306" kern="0" dirty="0">
                <a:solidFill>
                  <a:srgbClr val="104F75"/>
                </a:solidFill>
              </a:rPr>
              <a:t>Commercial process</a:t>
            </a:r>
            <a:br>
              <a:rPr lang="en-GB" altLang="en-US" sz="2306" kern="0" dirty="0">
                <a:solidFill>
                  <a:srgbClr val="104F75"/>
                </a:solidFill>
              </a:rPr>
            </a:br>
            <a:r>
              <a:rPr lang="en-GB" altLang="en-US" sz="2306" kern="0" dirty="0">
                <a:solidFill>
                  <a:srgbClr val="104F75"/>
                </a:solidFill>
              </a:rPr>
              <a:t>Callum Bullimore</a:t>
            </a:r>
          </a:p>
          <a:p>
            <a:pPr>
              <a:defRPr/>
            </a:pPr>
            <a:endParaRPr lang="en-GB" altLang="en-US" sz="2306" kern="0" dirty="0">
              <a:solidFill>
                <a:srgbClr val="104F75"/>
              </a:solidFill>
            </a:endParaRPr>
          </a:p>
          <a:p>
            <a:pPr>
              <a:defRPr/>
            </a:pPr>
            <a:endParaRPr lang="en-GB" altLang="en-US" sz="2306" kern="0" dirty="0">
              <a:solidFill>
                <a:srgbClr val="104F75"/>
              </a:solidFill>
            </a:endParaRPr>
          </a:p>
          <a:p>
            <a:pPr>
              <a:defRPr/>
            </a:pPr>
            <a:endParaRPr lang="en-GB" altLang="en-US" sz="2306" kern="0" dirty="0">
              <a:solidFill>
                <a:srgbClr val="104F75"/>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91107" y="116632"/>
            <a:ext cx="7775575" cy="719733"/>
          </a:xfrm>
        </p:spPr>
        <p:txBody>
          <a:bodyPr/>
          <a:lstStyle/>
          <a:p>
            <a:r>
              <a:rPr lang="en-GB" sz="3600" dirty="0"/>
              <a:t>Agenda</a:t>
            </a:r>
          </a:p>
        </p:txBody>
      </p:sp>
      <p:sp>
        <p:nvSpPr>
          <p:cNvPr id="5" name="Text Placeholder 4"/>
          <p:cNvSpPr>
            <a:spLocks noGrp="1"/>
          </p:cNvSpPr>
          <p:nvPr>
            <p:ph type="body" idx="1"/>
          </p:nvPr>
        </p:nvSpPr>
        <p:spPr>
          <a:xfrm>
            <a:off x="691106" y="836365"/>
            <a:ext cx="7775575" cy="4968552"/>
          </a:xfrm>
        </p:spPr>
        <p:txBody>
          <a:bodyPr/>
          <a:lstStyle/>
          <a:p>
            <a:pPr marL="896938" indent="-896938">
              <a:defRPr/>
            </a:pPr>
            <a:r>
              <a:rPr lang="en-GB" sz="1600" b="0" dirty="0">
                <a:cs typeface="Calibri" panose="020F0502020204030204" pitchFamily="34" charset="0"/>
              </a:rPr>
              <a:t>	Welcome and introduction</a:t>
            </a:r>
          </a:p>
          <a:p>
            <a:pPr marL="896938" indent="-896938">
              <a:defRPr/>
            </a:pPr>
            <a:r>
              <a:rPr lang="en-GB" sz="1600" b="0" dirty="0">
                <a:cs typeface="Calibri" panose="020F0502020204030204" pitchFamily="34" charset="0"/>
              </a:rPr>
              <a:t>	</a:t>
            </a:r>
            <a:r>
              <a:rPr lang="en-GB" sz="1100" b="0" dirty="0">
                <a:cs typeface="Calibri" panose="020F0502020204030204" pitchFamily="34" charset="0"/>
              </a:rPr>
              <a:t>Anna Mercy, Team Leader, Early Years Quality and Outcomes, DfE</a:t>
            </a:r>
          </a:p>
          <a:p>
            <a:pPr>
              <a:defRPr/>
            </a:pPr>
            <a:r>
              <a:rPr lang="en-GB" sz="1100" b="0" dirty="0">
                <a:cs typeface="Calibri" panose="020F0502020204030204" pitchFamily="34" charset="0"/>
              </a:rPr>
              <a:t>	</a:t>
            </a:r>
          </a:p>
          <a:p>
            <a:pPr>
              <a:defRPr/>
            </a:pPr>
            <a:r>
              <a:rPr lang="en-GB" sz="1100" b="0" dirty="0">
                <a:cs typeface="Calibri" panose="020F0502020204030204" pitchFamily="34" charset="0"/>
              </a:rPr>
              <a:t>	</a:t>
            </a:r>
            <a:r>
              <a:rPr lang="en-GB" sz="1600" b="0" dirty="0">
                <a:cs typeface="Calibri" panose="020F0502020204030204" pitchFamily="34" charset="0"/>
              </a:rPr>
              <a:t>Overview of Early Years Foundation Stage reforms </a:t>
            </a:r>
          </a:p>
          <a:p>
            <a:pPr>
              <a:defRPr/>
            </a:pPr>
            <a:r>
              <a:rPr lang="en-GB" sz="1100" b="0" dirty="0">
                <a:cs typeface="Calibri" panose="020F0502020204030204" pitchFamily="34" charset="0"/>
              </a:rPr>
              <a:t>	Anna Mercy, Team Leader, Early Years Quality and Outcomes, DfE</a:t>
            </a:r>
          </a:p>
          <a:p>
            <a:pPr>
              <a:defRPr/>
            </a:pPr>
            <a:endParaRPr lang="en-GB" sz="1600" b="0" dirty="0">
              <a:cs typeface="Calibri" panose="020F0502020204030204" pitchFamily="34" charset="0"/>
            </a:endParaRPr>
          </a:p>
          <a:p>
            <a:pPr>
              <a:defRPr/>
            </a:pPr>
            <a:r>
              <a:rPr lang="en-GB" sz="1100" b="0" dirty="0">
                <a:cs typeface="Calibri" panose="020F0502020204030204" pitchFamily="34" charset="0"/>
              </a:rPr>
              <a:t>	</a:t>
            </a:r>
            <a:r>
              <a:rPr lang="en-GB" sz="1600" b="0" dirty="0">
                <a:cs typeface="Calibri" panose="020F0502020204030204" pitchFamily="34" charset="0"/>
              </a:rPr>
              <a:t>Overview of exemplification materials support requirements  </a:t>
            </a:r>
          </a:p>
          <a:p>
            <a:pPr>
              <a:defRPr/>
            </a:pPr>
            <a:r>
              <a:rPr lang="en-GB" sz="1100" b="0" dirty="0">
                <a:cs typeface="Calibri" panose="020F0502020204030204" pitchFamily="34" charset="0"/>
              </a:rPr>
              <a:t>	Cath Gilligan, Early Years Quality and Outcomes, DfE</a:t>
            </a:r>
          </a:p>
          <a:p>
            <a:pPr>
              <a:defRPr/>
            </a:pPr>
            <a:endParaRPr lang="en-GB" sz="1600" b="0" dirty="0">
              <a:cs typeface="Calibri" panose="020F0502020204030204" pitchFamily="34" charset="0"/>
            </a:endParaRPr>
          </a:p>
          <a:p>
            <a:pPr>
              <a:defRPr/>
            </a:pPr>
            <a:r>
              <a:rPr lang="en-GB" sz="1100" b="0" dirty="0">
                <a:cs typeface="Calibri" panose="020F0502020204030204" pitchFamily="34" charset="0"/>
              </a:rPr>
              <a:t>	</a:t>
            </a:r>
            <a:r>
              <a:rPr lang="en-GB" sz="1600" b="0" dirty="0">
                <a:cs typeface="Calibri" panose="020F0502020204030204" pitchFamily="34" charset="0"/>
              </a:rPr>
              <a:t>Overview of local authority events requirements</a:t>
            </a:r>
          </a:p>
          <a:p>
            <a:pPr marL="896938" indent="-896938">
              <a:defRPr/>
            </a:pPr>
            <a:r>
              <a:rPr lang="en-GB" sz="1100" b="0" dirty="0">
                <a:cs typeface="Calibri" panose="020F0502020204030204" pitchFamily="34" charset="0"/>
              </a:rPr>
              <a:t>	Anna Jones, Early Years Quality and Outcomes, DfE</a:t>
            </a:r>
          </a:p>
          <a:p>
            <a:pPr>
              <a:defRPr/>
            </a:pPr>
            <a:endParaRPr lang="en-GB" sz="1600" b="0" dirty="0">
              <a:cs typeface="Calibri" panose="020F0502020204030204" pitchFamily="34" charset="0"/>
            </a:endParaRPr>
          </a:p>
          <a:p>
            <a:pPr>
              <a:defRPr/>
            </a:pPr>
            <a:r>
              <a:rPr lang="en-GB" sz="1600" b="0" dirty="0">
                <a:cs typeface="Calibri" panose="020F0502020204030204" pitchFamily="34" charset="0"/>
              </a:rPr>
              <a:t>	</a:t>
            </a:r>
            <a:r>
              <a:rPr lang="en-GB" sz="1600" b="0" dirty="0">
                <a:latin typeface="Arial" panose="020B0604020202020204" pitchFamily="34" charset="0"/>
                <a:cs typeface="Arial" panose="020B0604020202020204" pitchFamily="34" charset="0"/>
              </a:rPr>
              <a:t>Commercial and e-tendering process</a:t>
            </a:r>
            <a:r>
              <a:rPr lang="en-GB" sz="1600" b="0" dirty="0">
                <a:cs typeface="Calibri" panose="020F0502020204030204" pitchFamily="34" charset="0"/>
              </a:rPr>
              <a:t> </a:t>
            </a:r>
          </a:p>
          <a:p>
            <a:pPr>
              <a:defRPr/>
            </a:pPr>
            <a:r>
              <a:rPr lang="en-GB" sz="1600" b="0" dirty="0">
                <a:cs typeface="Calibri" panose="020F0502020204030204" pitchFamily="34" charset="0"/>
              </a:rPr>
              <a:t>	</a:t>
            </a:r>
            <a:r>
              <a:rPr lang="en-GB" sz="1100" b="0" dirty="0">
                <a:cs typeface="Calibri" panose="020F0502020204030204" pitchFamily="34" charset="0"/>
              </a:rPr>
              <a:t>Callum </a:t>
            </a:r>
            <a:r>
              <a:rPr lang="en-GB" sz="1100" b="0" dirty="0" err="1">
                <a:cs typeface="Calibri" panose="020F0502020204030204" pitchFamily="34" charset="0"/>
              </a:rPr>
              <a:t>Bullimore</a:t>
            </a:r>
            <a:r>
              <a:rPr lang="en-GB" sz="1100" b="0" dirty="0">
                <a:cs typeface="Calibri" panose="020F0502020204030204" pitchFamily="34" charset="0"/>
              </a:rPr>
              <a:t>, Commercial Team, DfE</a:t>
            </a:r>
          </a:p>
          <a:p>
            <a:pPr>
              <a:defRPr/>
            </a:pPr>
            <a:r>
              <a:rPr lang="en-GB" sz="1600" dirty="0">
                <a:cs typeface="Calibri" panose="020F0502020204030204" pitchFamily="34" charset="0"/>
              </a:rPr>
              <a:t>	</a:t>
            </a:r>
            <a:r>
              <a:rPr lang="en-GB" sz="1600" b="0" dirty="0">
                <a:cs typeface="Calibri" panose="020F0502020204030204" pitchFamily="34" charset="0"/>
              </a:rPr>
              <a:t>Questions and Answers</a:t>
            </a:r>
          </a:p>
        </p:txBody>
      </p:sp>
    </p:spTree>
    <p:extLst>
      <p:ext uri="{BB962C8B-B14F-4D97-AF65-F5344CB8AC3E}">
        <p14:creationId xmlns:p14="http://schemas.microsoft.com/office/powerpoint/2010/main" val="7526921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62C84464-4D19-4EBD-A1D3-6E6B2AF795F6}"/>
              </a:ext>
            </a:extLst>
          </p:cNvPr>
          <p:cNvGrpSpPr/>
          <p:nvPr/>
        </p:nvGrpSpPr>
        <p:grpSpPr>
          <a:xfrm>
            <a:off x="2116353" y="2338072"/>
            <a:ext cx="4934645" cy="280840"/>
            <a:chOff x="0" y="453297"/>
            <a:chExt cx="11520000" cy="384792"/>
          </a:xfrm>
          <a:solidFill>
            <a:schemeClr val="bg1">
              <a:lumMod val="75000"/>
            </a:schemeClr>
          </a:solidFill>
        </p:grpSpPr>
        <p:sp>
          <p:nvSpPr>
            <p:cNvPr id="6" name="Rectangle 5">
              <a:extLst>
                <a:ext uri="{FF2B5EF4-FFF2-40B4-BE49-F238E27FC236}">
                  <a16:creationId xmlns:a16="http://schemas.microsoft.com/office/drawing/2014/main" id="{90F15F6C-89F1-49C7-8408-FE22F69C244E}"/>
                </a:ext>
              </a:extLst>
            </p:cNvPr>
            <p:cNvSpPr/>
            <p:nvPr/>
          </p:nvSpPr>
          <p:spPr>
            <a:xfrm>
              <a:off x="0" y="453297"/>
              <a:ext cx="11520000" cy="384792"/>
            </a:xfrm>
            <a:prstGeom prst="rect">
              <a:avLst/>
            </a:prstGeom>
            <a:grpFill/>
          </p:spPr>
          <p:style>
            <a:lnRef idx="2">
              <a:schemeClr val="accent2">
                <a:tint val="40000"/>
                <a:alpha val="90000"/>
                <a:hueOff val="-849226"/>
                <a:satOff val="-75346"/>
                <a:lumOff val="-769"/>
                <a:alphaOff val="0"/>
              </a:schemeClr>
            </a:lnRef>
            <a:fillRef idx="1">
              <a:schemeClr val="accent2">
                <a:tint val="40000"/>
                <a:alpha val="90000"/>
                <a:hueOff val="-849226"/>
                <a:satOff val="-75346"/>
                <a:lumOff val="-769"/>
                <a:alphaOff val="0"/>
              </a:schemeClr>
            </a:fillRef>
            <a:effectRef idx="0">
              <a:schemeClr val="accent2">
                <a:tint val="40000"/>
                <a:alpha val="90000"/>
                <a:hueOff val="-849226"/>
                <a:satOff val="-75346"/>
                <a:lumOff val="-769"/>
                <a:alphaOff val="0"/>
              </a:schemeClr>
            </a:effectRef>
            <a:fontRef idx="minor">
              <a:schemeClr val="dk1">
                <a:hueOff val="0"/>
                <a:satOff val="0"/>
                <a:lumOff val="0"/>
                <a:alphaOff val="0"/>
              </a:schemeClr>
            </a:fontRef>
          </p:style>
        </p:sp>
        <p:sp>
          <p:nvSpPr>
            <p:cNvPr id="7" name="TextBox 6">
              <a:extLst>
                <a:ext uri="{FF2B5EF4-FFF2-40B4-BE49-F238E27FC236}">
                  <a16:creationId xmlns:a16="http://schemas.microsoft.com/office/drawing/2014/main" id="{B58F6B96-4FAF-4C91-9598-75E7F133AABD}"/>
                </a:ext>
              </a:extLst>
            </p:cNvPr>
            <p:cNvSpPr txBox="1"/>
            <p:nvPr/>
          </p:nvSpPr>
          <p:spPr>
            <a:xfrm>
              <a:off x="0" y="453297"/>
              <a:ext cx="11520000" cy="384792"/>
            </a:xfrm>
            <a:prstGeom prst="rect">
              <a:avLst/>
            </a:prstGeom>
            <a:grpFill/>
          </p:spPr>
          <p:style>
            <a:lnRef idx="0">
              <a:scrgbClr r="0" g="0" b="0"/>
            </a:lnRef>
            <a:fillRef idx="0">
              <a:scrgbClr r="0" g="0" b="0"/>
            </a:fillRef>
            <a:effectRef idx="0">
              <a:scrgbClr r="0" g="0" b="0"/>
            </a:effectRef>
            <a:fontRef idx="minor">
              <a:schemeClr val="dk1">
                <a:hueOff val="0"/>
                <a:satOff val="0"/>
                <a:lumOff val="0"/>
                <a:alphaOff val="0"/>
              </a:schemeClr>
            </a:fontRef>
          </p:style>
          <p:txBody>
            <a:bodyPr lIns="42005" tIns="7501" rIns="42005" bIns="7501" spcCol="1270" anchor="ctr"/>
            <a:lstStyle/>
            <a:p>
              <a:pPr algn="ctr" defTabSz="262533">
                <a:lnSpc>
                  <a:spcPct val="90000"/>
                </a:lnSpc>
                <a:spcAft>
                  <a:spcPct val="35000"/>
                </a:spcAft>
                <a:defRPr/>
              </a:pPr>
              <a:endParaRPr lang="en-US" sz="591" dirty="0">
                <a:cs typeface="Arial" panose="020B0604020202020204" pitchFamily="34" charset="0"/>
              </a:endParaRPr>
            </a:p>
          </p:txBody>
        </p:sp>
      </p:grpSp>
      <p:sp>
        <p:nvSpPr>
          <p:cNvPr id="7171" name="Rectangle 7">
            <a:extLst>
              <a:ext uri="{FF2B5EF4-FFF2-40B4-BE49-F238E27FC236}">
                <a16:creationId xmlns:a16="http://schemas.microsoft.com/office/drawing/2014/main" id="{286CC7DA-D70A-484A-A3EA-AC1469DEE2ED}"/>
              </a:ext>
            </a:extLst>
          </p:cNvPr>
          <p:cNvSpPr>
            <a:spLocks noChangeArrowheads="1"/>
          </p:cNvSpPr>
          <p:nvPr/>
        </p:nvSpPr>
        <p:spPr bwMode="auto">
          <a:xfrm>
            <a:off x="3678852" y="2370535"/>
            <a:ext cx="1810112" cy="300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350" b="1">
                <a:cs typeface="Arial" panose="020B0604020202020204" pitchFamily="34" charset="0"/>
              </a:rPr>
              <a:t>Competition Stages</a:t>
            </a:r>
            <a:endParaRPr lang="en-US" altLang="en-US" sz="1350" b="1">
              <a:cs typeface="Arial" panose="020B0604020202020204" pitchFamily="34" charset="0"/>
            </a:endParaRPr>
          </a:p>
        </p:txBody>
      </p:sp>
      <p:sp>
        <p:nvSpPr>
          <p:cNvPr id="8" name="Title 1">
            <a:extLst>
              <a:ext uri="{FF2B5EF4-FFF2-40B4-BE49-F238E27FC236}">
                <a16:creationId xmlns:a16="http://schemas.microsoft.com/office/drawing/2014/main" id="{85021A18-4429-4539-890A-C6A66F2A80F5}"/>
              </a:ext>
            </a:extLst>
          </p:cNvPr>
          <p:cNvSpPr txBox="1">
            <a:spLocks/>
          </p:cNvSpPr>
          <p:nvPr/>
        </p:nvSpPr>
        <p:spPr>
          <a:xfrm>
            <a:off x="900113" y="1687116"/>
            <a:ext cx="7343775" cy="404813"/>
          </a:xfrm>
          <a:prstGeom prst="rect">
            <a:avLst/>
          </a:prstGeom>
          <a:solidFill>
            <a:schemeClr val="accent1">
              <a:lumMod val="40000"/>
              <a:lumOff val="60000"/>
            </a:schemeClr>
          </a:solidFill>
        </p:spPr>
        <p:txBody>
          <a:bodyPr/>
          <a:lstStyle>
            <a:lvl1pPr algn="l" rtl="0" eaLnBrk="0" fontAlgn="base" hangingPunct="0">
              <a:spcBef>
                <a:spcPct val="0"/>
              </a:spcBef>
              <a:spcAft>
                <a:spcPct val="0"/>
              </a:spcAft>
              <a:defRPr sz="3200" b="1">
                <a:solidFill>
                  <a:schemeClr val="tx1"/>
                </a:solidFill>
                <a:latin typeface="+mj-lt"/>
                <a:ea typeface="+mj-ea"/>
                <a:cs typeface="+mj-cs"/>
              </a:defRPr>
            </a:lvl1pPr>
            <a:lvl2pPr algn="l" rtl="0" eaLnBrk="0" fontAlgn="base" hangingPunct="0">
              <a:spcBef>
                <a:spcPct val="0"/>
              </a:spcBef>
              <a:spcAft>
                <a:spcPct val="0"/>
              </a:spcAft>
              <a:defRPr sz="3200" b="1">
                <a:solidFill>
                  <a:schemeClr val="tx1"/>
                </a:solidFill>
                <a:latin typeface="Arial" charset="0"/>
              </a:defRPr>
            </a:lvl2pPr>
            <a:lvl3pPr algn="l" rtl="0" eaLnBrk="0" fontAlgn="base" hangingPunct="0">
              <a:spcBef>
                <a:spcPct val="0"/>
              </a:spcBef>
              <a:spcAft>
                <a:spcPct val="0"/>
              </a:spcAft>
              <a:defRPr sz="3200" b="1">
                <a:solidFill>
                  <a:schemeClr val="tx1"/>
                </a:solidFill>
                <a:latin typeface="Arial" charset="0"/>
              </a:defRPr>
            </a:lvl3pPr>
            <a:lvl4pPr algn="l" rtl="0" eaLnBrk="0" fontAlgn="base" hangingPunct="0">
              <a:spcBef>
                <a:spcPct val="0"/>
              </a:spcBef>
              <a:spcAft>
                <a:spcPct val="0"/>
              </a:spcAft>
              <a:defRPr sz="3200" b="1">
                <a:solidFill>
                  <a:schemeClr val="tx1"/>
                </a:solidFill>
                <a:latin typeface="Arial" charset="0"/>
              </a:defRPr>
            </a:lvl4pPr>
            <a:lvl5pPr algn="l" rtl="0" eaLnBrk="0" fontAlgn="base" hangingPunct="0">
              <a:spcBef>
                <a:spcPct val="0"/>
              </a:spcBef>
              <a:spcAft>
                <a:spcPct val="0"/>
              </a:spcAft>
              <a:defRPr sz="3200" b="1">
                <a:solidFill>
                  <a:schemeClr val="tx1"/>
                </a:solidFill>
                <a:latin typeface="Arial" charset="0"/>
              </a:defRPr>
            </a:lvl5pPr>
            <a:lvl6pPr marL="457200" algn="l" rtl="0" fontAlgn="base">
              <a:spcBef>
                <a:spcPct val="0"/>
              </a:spcBef>
              <a:spcAft>
                <a:spcPct val="0"/>
              </a:spcAft>
              <a:defRPr sz="3200" b="1">
                <a:solidFill>
                  <a:schemeClr val="tx1"/>
                </a:solidFill>
                <a:latin typeface="Arial" charset="0"/>
              </a:defRPr>
            </a:lvl6pPr>
            <a:lvl7pPr marL="914400" algn="l" rtl="0" fontAlgn="base">
              <a:spcBef>
                <a:spcPct val="0"/>
              </a:spcBef>
              <a:spcAft>
                <a:spcPct val="0"/>
              </a:spcAft>
              <a:defRPr sz="3200" b="1">
                <a:solidFill>
                  <a:schemeClr val="tx1"/>
                </a:solidFill>
                <a:latin typeface="Arial" charset="0"/>
              </a:defRPr>
            </a:lvl7pPr>
            <a:lvl8pPr marL="1371600" algn="l" rtl="0" fontAlgn="base">
              <a:spcBef>
                <a:spcPct val="0"/>
              </a:spcBef>
              <a:spcAft>
                <a:spcPct val="0"/>
              </a:spcAft>
              <a:defRPr sz="3200" b="1">
                <a:solidFill>
                  <a:schemeClr val="tx1"/>
                </a:solidFill>
                <a:latin typeface="Arial" charset="0"/>
              </a:defRPr>
            </a:lvl8pPr>
            <a:lvl9pPr marL="1828800" algn="l" rtl="0" fontAlgn="base">
              <a:spcBef>
                <a:spcPct val="0"/>
              </a:spcBef>
              <a:spcAft>
                <a:spcPct val="0"/>
              </a:spcAft>
              <a:defRPr sz="3200" b="1">
                <a:solidFill>
                  <a:schemeClr val="tx1"/>
                </a:solidFill>
                <a:latin typeface="Arial" charset="0"/>
              </a:defRPr>
            </a:lvl9pPr>
          </a:lstStyle>
          <a:p>
            <a:pPr>
              <a:defRPr/>
            </a:pPr>
            <a:r>
              <a:rPr lang="en-GB" altLang="en-US" sz="2100" kern="0" dirty="0">
                <a:solidFill>
                  <a:srgbClr val="104F75"/>
                </a:solidFill>
                <a:latin typeface="Calibri" panose="020F0502020204030204" pitchFamily="34" charset="0"/>
                <a:cs typeface="Calibri" panose="020F0502020204030204" pitchFamily="34" charset="0"/>
              </a:rPr>
              <a:t>Stages of the bidding process – Expression of Interest (EOI)</a:t>
            </a:r>
          </a:p>
        </p:txBody>
      </p:sp>
      <p:graphicFrame>
        <p:nvGraphicFramePr>
          <p:cNvPr id="12" name="Diagram 11">
            <a:extLst>
              <a:ext uri="{FF2B5EF4-FFF2-40B4-BE49-F238E27FC236}">
                <a16:creationId xmlns:a16="http://schemas.microsoft.com/office/drawing/2014/main" id="{BB177DAA-2576-415E-B28A-07B3F8E85D2B}"/>
              </a:ext>
            </a:extLst>
          </p:cNvPr>
          <p:cNvGraphicFramePr/>
          <p:nvPr>
            <p:extLst>
              <p:ext uri="{D42A27DB-BD31-4B8C-83A1-F6EECF244321}">
                <p14:modId xmlns:p14="http://schemas.microsoft.com/office/powerpoint/2010/main" val="2758102162"/>
              </p:ext>
            </p:extLst>
          </p:nvPr>
        </p:nvGraphicFramePr>
        <p:xfrm>
          <a:off x="1282237" y="2240868"/>
          <a:ext cx="6579526" cy="308532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1E4AC95-5AF4-437E-BF54-0EA496A3E4E2}"/>
              </a:ext>
            </a:extLst>
          </p:cNvPr>
          <p:cNvSpPr txBox="1"/>
          <p:nvPr/>
        </p:nvSpPr>
        <p:spPr>
          <a:xfrm>
            <a:off x="845344" y="1808560"/>
            <a:ext cx="7236619" cy="3000821"/>
          </a:xfrm>
          <a:prstGeom prst="rect">
            <a:avLst/>
          </a:prstGeom>
          <a:noFill/>
        </p:spPr>
        <p:txBody>
          <a:bodyPr>
            <a:spAutoFit/>
          </a:bodyPr>
          <a:lstStyle/>
          <a:p>
            <a:pPr>
              <a:defRPr/>
            </a:pPr>
            <a:r>
              <a:rPr lang="en-GB" sz="1350" dirty="0">
                <a:latin typeface="Calibri" panose="020F0502020204030204" pitchFamily="34" charset="0"/>
                <a:cs typeface="Calibri" panose="020F0502020204030204" pitchFamily="34" charset="0"/>
              </a:rPr>
              <a:t>A Standard Supplier Questionnaire asks potential suppliers to initially self-declare their status against the exclusion grounds and selection questions. </a:t>
            </a:r>
          </a:p>
          <a:p>
            <a:pPr>
              <a:defRPr/>
            </a:pPr>
            <a:endParaRPr lang="en-GB" sz="1350" dirty="0">
              <a:latin typeface="Calibri" panose="020F0502020204030204" pitchFamily="34" charset="0"/>
              <a:cs typeface="Calibri" panose="020F0502020204030204" pitchFamily="34" charset="0"/>
            </a:endParaRPr>
          </a:p>
          <a:p>
            <a:pPr>
              <a:defRPr/>
            </a:pPr>
            <a:r>
              <a:rPr lang="en-GB" sz="1350" dirty="0">
                <a:latin typeface="Calibri" panose="020F0502020204030204" pitchFamily="34" charset="0"/>
                <a:cs typeface="Calibri" panose="020F0502020204030204" pitchFamily="34" charset="0"/>
              </a:rPr>
              <a:t>The SSQ is structured in 3 separate parts:  </a:t>
            </a:r>
          </a:p>
          <a:p>
            <a:pPr>
              <a:defRPr/>
            </a:pPr>
            <a:endParaRPr lang="en-GB" sz="1350" dirty="0">
              <a:latin typeface="Calibri" panose="020F0502020204030204" pitchFamily="34" charset="0"/>
              <a:cs typeface="Calibri" panose="020F0502020204030204" pitchFamily="34" charset="0"/>
            </a:endParaRPr>
          </a:p>
          <a:p>
            <a:pPr marL="120551" indent="-120551">
              <a:buFont typeface="Arial" panose="020B0604020202020204" pitchFamily="34" charset="0"/>
              <a:buChar char="•"/>
              <a:defRPr/>
            </a:pPr>
            <a:r>
              <a:rPr lang="en-GB" sz="1350" b="1" dirty="0">
                <a:latin typeface="Calibri" panose="020F0502020204030204" pitchFamily="34" charset="0"/>
                <a:cs typeface="Calibri" panose="020F0502020204030204" pitchFamily="34" charset="0"/>
              </a:rPr>
              <a:t>Part 1</a:t>
            </a:r>
            <a:r>
              <a:rPr lang="en-GB" sz="1350" dirty="0">
                <a:latin typeface="Calibri" panose="020F0502020204030204" pitchFamily="34" charset="0"/>
                <a:cs typeface="Calibri" panose="020F0502020204030204" pitchFamily="34" charset="0"/>
              </a:rPr>
              <a:t> - of the SSQ covers the basic information about the supplier: e.g.  contact details, trade memberships, details of parent companies, group bidding etc.</a:t>
            </a:r>
          </a:p>
          <a:p>
            <a:pPr>
              <a:defRPr/>
            </a:pPr>
            <a:endParaRPr lang="en-GB" sz="1350" dirty="0">
              <a:latin typeface="Calibri" panose="020F0502020204030204" pitchFamily="34" charset="0"/>
              <a:cs typeface="Calibri" panose="020F0502020204030204" pitchFamily="34" charset="0"/>
            </a:endParaRPr>
          </a:p>
          <a:p>
            <a:pPr marL="120551" indent="-120551">
              <a:buFont typeface="Arial" panose="020B0604020202020204" pitchFamily="34" charset="0"/>
              <a:buChar char="•"/>
              <a:defRPr/>
            </a:pPr>
            <a:r>
              <a:rPr lang="en-GB" sz="1350" b="1" dirty="0">
                <a:latin typeface="Calibri" panose="020F0502020204030204" pitchFamily="34" charset="0"/>
                <a:cs typeface="Calibri" panose="020F0502020204030204" pitchFamily="34" charset="0"/>
              </a:rPr>
              <a:t>Part 2</a:t>
            </a:r>
            <a:r>
              <a:rPr lang="en-GB" sz="1350" dirty="0">
                <a:latin typeface="Calibri" panose="020F0502020204030204" pitchFamily="34" charset="0"/>
                <a:cs typeface="Calibri" panose="020F0502020204030204" pitchFamily="34" charset="0"/>
              </a:rPr>
              <a:t> - covers a self-declaration whether or not any </a:t>
            </a:r>
            <a:r>
              <a:rPr lang="en-GB" sz="1350" b="1" dirty="0">
                <a:latin typeface="Calibri" panose="020F0502020204030204" pitchFamily="34" charset="0"/>
                <a:cs typeface="Calibri" panose="020F0502020204030204" pitchFamily="34" charset="0"/>
              </a:rPr>
              <a:t>exclusion grounds apply </a:t>
            </a:r>
            <a:r>
              <a:rPr lang="en-GB" sz="1350" dirty="0">
                <a:latin typeface="Calibri" panose="020F0502020204030204" pitchFamily="34" charset="0"/>
                <a:cs typeface="Calibri" panose="020F0502020204030204" pitchFamily="34" charset="0"/>
              </a:rPr>
              <a:t>e.g. insurance cover must be the minimum level required as stated in the SSQ etc.   </a:t>
            </a:r>
          </a:p>
          <a:p>
            <a:pPr>
              <a:defRPr/>
            </a:pPr>
            <a:endParaRPr lang="en-GB" sz="1350" dirty="0">
              <a:latin typeface="Calibri" panose="020F0502020204030204" pitchFamily="34" charset="0"/>
              <a:cs typeface="Calibri" panose="020F0502020204030204" pitchFamily="34" charset="0"/>
            </a:endParaRPr>
          </a:p>
          <a:p>
            <a:pPr marL="120551" indent="-120551">
              <a:buFont typeface="Arial" panose="020B0604020202020204" pitchFamily="34" charset="0"/>
              <a:buChar char="•"/>
              <a:defRPr/>
            </a:pPr>
            <a:r>
              <a:rPr lang="en-GB" sz="1350" b="1" dirty="0">
                <a:latin typeface="Calibri" panose="020F0502020204030204" pitchFamily="34" charset="0"/>
                <a:cs typeface="Calibri" panose="020F0502020204030204" pitchFamily="34" charset="0"/>
              </a:rPr>
              <a:t>Part 3</a:t>
            </a:r>
            <a:r>
              <a:rPr lang="en-GB" sz="1350" dirty="0">
                <a:latin typeface="Calibri" panose="020F0502020204030204" pitchFamily="34" charset="0"/>
                <a:cs typeface="Calibri" panose="020F0502020204030204" pitchFamily="34" charset="0"/>
              </a:rPr>
              <a:t> - covers a self-declaration regarding whether or not the company meets the selection criteria in respect of their financial standing and technical capacity.</a:t>
            </a:r>
          </a:p>
          <a:p>
            <a:pPr>
              <a:defRPr/>
            </a:pPr>
            <a:endParaRPr lang="en-GB" sz="1350" dirty="0">
              <a:latin typeface="Calibri" panose="020F0502020204030204" pitchFamily="34" charset="0"/>
              <a:cs typeface="Calibri" panose="020F0502020204030204" pitchFamily="34" charset="0"/>
            </a:endParaRPr>
          </a:p>
        </p:txBody>
      </p:sp>
      <p:sp>
        <p:nvSpPr>
          <p:cNvPr id="4" name="Title 1">
            <a:extLst>
              <a:ext uri="{FF2B5EF4-FFF2-40B4-BE49-F238E27FC236}">
                <a16:creationId xmlns:a16="http://schemas.microsoft.com/office/drawing/2014/main" id="{CD551006-9BC9-4C50-A3E0-B23659ADA311}"/>
              </a:ext>
            </a:extLst>
          </p:cNvPr>
          <p:cNvSpPr txBox="1">
            <a:spLocks/>
          </p:cNvSpPr>
          <p:nvPr/>
        </p:nvSpPr>
        <p:spPr>
          <a:xfrm>
            <a:off x="900113" y="1214437"/>
            <a:ext cx="7343775" cy="404813"/>
          </a:xfrm>
          <a:prstGeom prst="rect">
            <a:avLst/>
          </a:prstGeom>
          <a:solidFill>
            <a:schemeClr val="accent1">
              <a:lumMod val="40000"/>
              <a:lumOff val="60000"/>
            </a:schemeClr>
          </a:solidFill>
        </p:spPr>
        <p:txBody>
          <a:bodyPr/>
          <a:lstStyle>
            <a:lvl1pPr algn="l" rtl="0" eaLnBrk="0" fontAlgn="base" hangingPunct="0">
              <a:spcBef>
                <a:spcPct val="0"/>
              </a:spcBef>
              <a:spcAft>
                <a:spcPct val="0"/>
              </a:spcAft>
              <a:defRPr sz="3200" b="1">
                <a:solidFill>
                  <a:schemeClr val="tx1"/>
                </a:solidFill>
                <a:latin typeface="+mj-lt"/>
                <a:ea typeface="+mj-ea"/>
                <a:cs typeface="+mj-cs"/>
              </a:defRPr>
            </a:lvl1pPr>
            <a:lvl2pPr algn="l" rtl="0" eaLnBrk="0" fontAlgn="base" hangingPunct="0">
              <a:spcBef>
                <a:spcPct val="0"/>
              </a:spcBef>
              <a:spcAft>
                <a:spcPct val="0"/>
              </a:spcAft>
              <a:defRPr sz="3200" b="1">
                <a:solidFill>
                  <a:schemeClr val="tx1"/>
                </a:solidFill>
                <a:latin typeface="Arial" charset="0"/>
              </a:defRPr>
            </a:lvl2pPr>
            <a:lvl3pPr algn="l" rtl="0" eaLnBrk="0" fontAlgn="base" hangingPunct="0">
              <a:spcBef>
                <a:spcPct val="0"/>
              </a:spcBef>
              <a:spcAft>
                <a:spcPct val="0"/>
              </a:spcAft>
              <a:defRPr sz="3200" b="1">
                <a:solidFill>
                  <a:schemeClr val="tx1"/>
                </a:solidFill>
                <a:latin typeface="Arial" charset="0"/>
              </a:defRPr>
            </a:lvl3pPr>
            <a:lvl4pPr algn="l" rtl="0" eaLnBrk="0" fontAlgn="base" hangingPunct="0">
              <a:spcBef>
                <a:spcPct val="0"/>
              </a:spcBef>
              <a:spcAft>
                <a:spcPct val="0"/>
              </a:spcAft>
              <a:defRPr sz="3200" b="1">
                <a:solidFill>
                  <a:schemeClr val="tx1"/>
                </a:solidFill>
                <a:latin typeface="Arial" charset="0"/>
              </a:defRPr>
            </a:lvl4pPr>
            <a:lvl5pPr algn="l" rtl="0" eaLnBrk="0" fontAlgn="base" hangingPunct="0">
              <a:spcBef>
                <a:spcPct val="0"/>
              </a:spcBef>
              <a:spcAft>
                <a:spcPct val="0"/>
              </a:spcAft>
              <a:defRPr sz="3200" b="1">
                <a:solidFill>
                  <a:schemeClr val="tx1"/>
                </a:solidFill>
                <a:latin typeface="Arial" charset="0"/>
              </a:defRPr>
            </a:lvl5pPr>
            <a:lvl6pPr marL="457200" algn="l" rtl="0" fontAlgn="base">
              <a:spcBef>
                <a:spcPct val="0"/>
              </a:spcBef>
              <a:spcAft>
                <a:spcPct val="0"/>
              </a:spcAft>
              <a:defRPr sz="3200" b="1">
                <a:solidFill>
                  <a:schemeClr val="tx1"/>
                </a:solidFill>
                <a:latin typeface="Arial" charset="0"/>
              </a:defRPr>
            </a:lvl6pPr>
            <a:lvl7pPr marL="914400" algn="l" rtl="0" fontAlgn="base">
              <a:spcBef>
                <a:spcPct val="0"/>
              </a:spcBef>
              <a:spcAft>
                <a:spcPct val="0"/>
              </a:spcAft>
              <a:defRPr sz="3200" b="1">
                <a:solidFill>
                  <a:schemeClr val="tx1"/>
                </a:solidFill>
                <a:latin typeface="Arial" charset="0"/>
              </a:defRPr>
            </a:lvl7pPr>
            <a:lvl8pPr marL="1371600" algn="l" rtl="0" fontAlgn="base">
              <a:spcBef>
                <a:spcPct val="0"/>
              </a:spcBef>
              <a:spcAft>
                <a:spcPct val="0"/>
              </a:spcAft>
              <a:defRPr sz="3200" b="1">
                <a:solidFill>
                  <a:schemeClr val="tx1"/>
                </a:solidFill>
                <a:latin typeface="Arial" charset="0"/>
              </a:defRPr>
            </a:lvl8pPr>
            <a:lvl9pPr marL="1828800" algn="l" rtl="0" fontAlgn="base">
              <a:spcBef>
                <a:spcPct val="0"/>
              </a:spcBef>
              <a:spcAft>
                <a:spcPct val="0"/>
              </a:spcAft>
              <a:defRPr sz="3200" b="1">
                <a:solidFill>
                  <a:schemeClr val="tx1"/>
                </a:solidFill>
                <a:latin typeface="Arial" charset="0"/>
              </a:defRPr>
            </a:lvl9pPr>
          </a:lstStyle>
          <a:p>
            <a:pPr>
              <a:defRPr/>
            </a:pPr>
            <a:r>
              <a:rPr lang="en-GB" altLang="en-US" sz="2100" kern="0" dirty="0">
                <a:solidFill>
                  <a:srgbClr val="104F75"/>
                </a:solidFill>
                <a:latin typeface="Calibri" panose="020F0502020204030204" pitchFamily="34" charset="0"/>
                <a:cs typeface="Calibri" panose="020F0502020204030204" pitchFamily="34" charset="0"/>
              </a:rPr>
              <a:t>Standard Supplier Questionnaire (SSQ)</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5">
            <a:extLst>
              <a:ext uri="{FF2B5EF4-FFF2-40B4-BE49-F238E27FC236}">
                <a16:creationId xmlns:a16="http://schemas.microsoft.com/office/drawing/2014/main" id="{4881FF02-1629-4DE9-A232-6C780214E778}"/>
              </a:ext>
            </a:extLst>
          </p:cNvPr>
          <p:cNvSpPr>
            <a:spLocks noChangeArrowheads="1"/>
          </p:cNvSpPr>
          <p:nvPr/>
        </p:nvSpPr>
        <p:spPr bwMode="auto">
          <a:xfrm>
            <a:off x="953692" y="2174082"/>
            <a:ext cx="7344965" cy="27930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marL="214313" indent="-214313">
              <a:buFont typeface="Arial" panose="020B0604020202020204" pitchFamily="34" charset="0"/>
              <a:buChar char="•"/>
              <a:defRPr/>
            </a:pPr>
            <a:r>
              <a:rPr lang="en-GB" sz="1350" dirty="0"/>
              <a:t>It is a mandatory requirement for all bidders to register with the Supplier Registration Service for Government. This is a Crown Commercial Service/Cabinet Office portal, which contains details of over 225,000 suppliers, of which 4,300 are registered as delivering goods and services to the Authority and its agencies.</a:t>
            </a:r>
            <a:br>
              <a:rPr lang="en-GB" sz="1350" dirty="0"/>
            </a:br>
            <a:endParaRPr lang="en-GB" sz="1350" dirty="0"/>
          </a:p>
          <a:p>
            <a:pPr marL="214313" indent="-214313">
              <a:buFont typeface="Arial" panose="020B0604020202020204" pitchFamily="34" charset="0"/>
              <a:buChar char="•"/>
              <a:defRPr/>
            </a:pPr>
            <a:r>
              <a:rPr lang="en-GB" sz="1350" dirty="0">
                <a:cs typeface="Arial" panose="020B0604020202020204" pitchFamily="34" charset="0"/>
              </a:rPr>
              <a:t>The Authority will use data provided through the Supplier Registration Service to conduct financial assessment and due diligence checks to ensure that potential bidders do not expose the DfE to unacceptable levels of financial risk. </a:t>
            </a:r>
            <a:r>
              <a:rPr lang="en-GB" sz="1350" dirty="0"/>
              <a:t> </a:t>
            </a:r>
            <a:br>
              <a:rPr lang="en-GB" sz="1350" dirty="0"/>
            </a:br>
            <a:endParaRPr lang="en-GB" sz="1350" dirty="0"/>
          </a:p>
          <a:p>
            <a:pPr marL="214313" indent="-214313">
              <a:buFont typeface="Arial" panose="020B0604020202020204" pitchFamily="34" charset="0"/>
              <a:buChar char="•"/>
              <a:defRPr/>
            </a:pPr>
            <a:r>
              <a:rPr lang="en-GB" sz="1350" dirty="0"/>
              <a:t>The portal provides both suppliers and buyers with a single place to create and share commercial information and if not already registered, bidders should do so via the following link: </a:t>
            </a:r>
            <a:r>
              <a:rPr lang="en-GB" sz="1350" u="sng" dirty="0">
                <a:hlinkClick r:id="rId3"/>
              </a:rPr>
              <a:t>https://supplierregistration.cabinetoffice.gov.uk/</a:t>
            </a:r>
            <a:r>
              <a:rPr lang="en-GB" sz="1350" dirty="0"/>
              <a:t>  </a:t>
            </a:r>
          </a:p>
          <a:p>
            <a:pPr>
              <a:defRPr/>
            </a:pPr>
            <a:endParaRPr lang="en-GB" altLang="en-US" sz="1350" dirty="0">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456F1DB2-57CB-4416-B10F-C685C896CCBB}"/>
              </a:ext>
            </a:extLst>
          </p:cNvPr>
          <p:cNvSpPr txBox="1"/>
          <p:nvPr/>
        </p:nvSpPr>
        <p:spPr>
          <a:xfrm>
            <a:off x="-611981" y="2781301"/>
            <a:ext cx="7290197" cy="507831"/>
          </a:xfrm>
          <a:prstGeom prst="rect">
            <a:avLst/>
          </a:prstGeom>
          <a:noFill/>
        </p:spPr>
        <p:txBody>
          <a:bodyPr>
            <a:spAutoFit/>
          </a:bodyPr>
          <a:lstStyle/>
          <a:p>
            <a:pPr marL="120551" indent="-120551">
              <a:buFont typeface="Arial" panose="020B0604020202020204" pitchFamily="34" charset="0"/>
              <a:buChar char="•"/>
              <a:defRPr/>
            </a:pPr>
            <a:endParaRPr lang="en-GB" sz="1350" dirty="0">
              <a:cs typeface="Arial" panose="020B0604020202020204" pitchFamily="34" charset="0"/>
            </a:endParaRPr>
          </a:p>
          <a:p>
            <a:pPr>
              <a:defRPr/>
            </a:pPr>
            <a:endParaRPr lang="en-GB" sz="1350" dirty="0"/>
          </a:p>
        </p:txBody>
      </p:sp>
      <p:sp>
        <p:nvSpPr>
          <p:cNvPr id="5" name="Title 1">
            <a:extLst>
              <a:ext uri="{FF2B5EF4-FFF2-40B4-BE49-F238E27FC236}">
                <a16:creationId xmlns:a16="http://schemas.microsoft.com/office/drawing/2014/main" id="{D425C829-B9F2-4DC9-A7F9-9B430C7688DF}"/>
              </a:ext>
            </a:extLst>
          </p:cNvPr>
          <p:cNvSpPr txBox="1">
            <a:spLocks/>
          </p:cNvSpPr>
          <p:nvPr/>
        </p:nvSpPr>
        <p:spPr>
          <a:xfrm>
            <a:off x="900113" y="1687116"/>
            <a:ext cx="7398544" cy="404813"/>
          </a:xfrm>
          <a:prstGeom prst="rect">
            <a:avLst/>
          </a:prstGeom>
          <a:solidFill>
            <a:schemeClr val="accent1">
              <a:lumMod val="40000"/>
              <a:lumOff val="60000"/>
            </a:schemeClr>
          </a:solidFill>
        </p:spPr>
        <p:txBody>
          <a:bodyPr/>
          <a:lstStyle>
            <a:lvl1pPr algn="l" rtl="0" eaLnBrk="0" fontAlgn="base" hangingPunct="0">
              <a:spcBef>
                <a:spcPct val="0"/>
              </a:spcBef>
              <a:spcAft>
                <a:spcPct val="0"/>
              </a:spcAft>
              <a:defRPr sz="3200" b="1">
                <a:solidFill>
                  <a:schemeClr val="tx1"/>
                </a:solidFill>
                <a:latin typeface="+mj-lt"/>
                <a:ea typeface="+mj-ea"/>
                <a:cs typeface="+mj-cs"/>
              </a:defRPr>
            </a:lvl1pPr>
            <a:lvl2pPr algn="l" rtl="0" eaLnBrk="0" fontAlgn="base" hangingPunct="0">
              <a:spcBef>
                <a:spcPct val="0"/>
              </a:spcBef>
              <a:spcAft>
                <a:spcPct val="0"/>
              </a:spcAft>
              <a:defRPr sz="3200" b="1">
                <a:solidFill>
                  <a:schemeClr val="tx1"/>
                </a:solidFill>
                <a:latin typeface="Arial" charset="0"/>
              </a:defRPr>
            </a:lvl2pPr>
            <a:lvl3pPr algn="l" rtl="0" eaLnBrk="0" fontAlgn="base" hangingPunct="0">
              <a:spcBef>
                <a:spcPct val="0"/>
              </a:spcBef>
              <a:spcAft>
                <a:spcPct val="0"/>
              </a:spcAft>
              <a:defRPr sz="3200" b="1">
                <a:solidFill>
                  <a:schemeClr val="tx1"/>
                </a:solidFill>
                <a:latin typeface="Arial" charset="0"/>
              </a:defRPr>
            </a:lvl3pPr>
            <a:lvl4pPr algn="l" rtl="0" eaLnBrk="0" fontAlgn="base" hangingPunct="0">
              <a:spcBef>
                <a:spcPct val="0"/>
              </a:spcBef>
              <a:spcAft>
                <a:spcPct val="0"/>
              </a:spcAft>
              <a:defRPr sz="3200" b="1">
                <a:solidFill>
                  <a:schemeClr val="tx1"/>
                </a:solidFill>
                <a:latin typeface="Arial" charset="0"/>
              </a:defRPr>
            </a:lvl4pPr>
            <a:lvl5pPr algn="l" rtl="0" eaLnBrk="0" fontAlgn="base" hangingPunct="0">
              <a:spcBef>
                <a:spcPct val="0"/>
              </a:spcBef>
              <a:spcAft>
                <a:spcPct val="0"/>
              </a:spcAft>
              <a:defRPr sz="3200" b="1">
                <a:solidFill>
                  <a:schemeClr val="tx1"/>
                </a:solidFill>
                <a:latin typeface="Arial" charset="0"/>
              </a:defRPr>
            </a:lvl5pPr>
            <a:lvl6pPr marL="457200" algn="l" rtl="0" fontAlgn="base">
              <a:spcBef>
                <a:spcPct val="0"/>
              </a:spcBef>
              <a:spcAft>
                <a:spcPct val="0"/>
              </a:spcAft>
              <a:defRPr sz="3200" b="1">
                <a:solidFill>
                  <a:schemeClr val="tx1"/>
                </a:solidFill>
                <a:latin typeface="Arial" charset="0"/>
              </a:defRPr>
            </a:lvl6pPr>
            <a:lvl7pPr marL="914400" algn="l" rtl="0" fontAlgn="base">
              <a:spcBef>
                <a:spcPct val="0"/>
              </a:spcBef>
              <a:spcAft>
                <a:spcPct val="0"/>
              </a:spcAft>
              <a:defRPr sz="3200" b="1">
                <a:solidFill>
                  <a:schemeClr val="tx1"/>
                </a:solidFill>
                <a:latin typeface="Arial" charset="0"/>
              </a:defRPr>
            </a:lvl7pPr>
            <a:lvl8pPr marL="1371600" algn="l" rtl="0" fontAlgn="base">
              <a:spcBef>
                <a:spcPct val="0"/>
              </a:spcBef>
              <a:spcAft>
                <a:spcPct val="0"/>
              </a:spcAft>
              <a:defRPr sz="3200" b="1">
                <a:solidFill>
                  <a:schemeClr val="tx1"/>
                </a:solidFill>
                <a:latin typeface="Arial" charset="0"/>
              </a:defRPr>
            </a:lvl8pPr>
            <a:lvl9pPr marL="1828800" algn="l" rtl="0" fontAlgn="base">
              <a:spcBef>
                <a:spcPct val="0"/>
              </a:spcBef>
              <a:spcAft>
                <a:spcPct val="0"/>
              </a:spcAft>
              <a:defRPr sz="3200" b="1">
                <a:solidFill>
                  <a:schemeClr val="tx1"/>
                </a:solidFill>
                <a:latin typeface="Arial" charset="0"/>
              </a:defRPr>
            </a:lvl9pPr>
          </a:lstStyle>
          <a:p>
            <a:pPr>
              <a:defRPr/>
            </a:pPr>
            <a:r>
              <a:rPr lang="en-GB" altLang="en-US" sz="2100" kern="0" dirty="0">
                <a:solidFill>
                  <a:srgbClr val="104F75"/>
                </a:solidFill>
                <a:latin typeface="Calibri" panose="020F0502020204030204" pitchFamily="34" charset="0"/>
                <a:cs typeface="Calibri" panose="020F0502020204030204" pitchFamily="34" charset="0"/>
              </a:rPr>
              <a:t>Supplier Registration Service (SRS)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1D8B0495-EFDC-4A58-A058-FB948C6839FC}"/>
              </a:ext>
            </a:extLst>
          </p:cNvPr>
          <p:cNvSpPr txBox="1">
            <a:spLocks/>
          </p:cNvSpPr>
          <p:nvPr/>
        </p:nvSpPr>
        <p:spPr bwMode="auto">
          <a:xfrm>
            <a:off x="1656160" y="2957512"/>
            <a:ext cx="5272088" cy="633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lgn="l" rtl="0" eaLnBrk="0" fontAlgn="base" hangingPunct="0">
              <a:spcBef>
                <a:spcPct val="0"/>
              </a:spcBef>
              <a:spcAft>
                <a:spcPct val="0"/>
              </a:spcAft>
              <a:defRPr sz="4100" b="1">
                <a:solidFill>
                  <a:schemeClr val="tx1"/>
                </a:solidFill>
                <a:latin typeface="+mj-lt"/>
                <a:ea typeface="+mj-ea"/>
                <a:cs typeface="+mj-cs"/>
              </a:defRPr>
            </a:lvl1pPr>
            <a:lvl2pPr algn="l" rtl="0" eaLnBrk="0" fontAlgn="base" hangingPunct="0">
              <a:spcBef>
                <a:spcPct val="0"/>
              </a:spcBef>
              <a:spcAft>
                <a:spcPct val="0"/>
              </a:spcAft>
              <a:defRPr sz="3200" b="1">
                <a:solidFill>
                  <a:schemeClr val="tx1"/>
                </a:solidFill>
                <a:latin typeface="Arial" charset="0"/>
              </a:defRPr>
            </a:lvl2pPr>
            <a:lvl3pPr algn="l" rtl="0" eaLnBrk="0" fontAlgn="base" hangingPunct="0">
              <a:spcBef>
                <a:spcPct val="0"/>
              </a:spcBef>
              <a:spcAft>
                <a:spcPct val="0"/>
              </a:spcAft>
              <a:defRPr sz="3200" b="1">
                <a:solidFill>
                  <a:schemeClr val="tx1"/>
                </a:solidFill>
                <a:latin typeface="Arial" charset="0"/>
              </a:defRPr>
            </a:lvl3pPr>
            <a:lvl4pPr algn="l" rtl="0" eaLnBrk="0" fontAlgn="base" hangingPunct="0">
              <a:spcBef>
                <a:spcPct val="0"/>
              </a:spcBef>
              <a:spcAft>
                <a:spcPct val="0"/>
              </a:spcAft>
              <a:defRPr sz="3200" b="1">
                <a:solidFill>
                  <a:schemeClr val="tx1"/>
                </a:solidFill>
                <a:latin typeface="Arial" charset="0"/>
              </a:defRPr>
            </a:lvl4pPr>
            <a:lvl5pPr algn="l" rtl="0" eaLnBrk="0" fontAlgn="base" hangingPunct="0">
              <a:spcBef>
                <a:spcPct val="0"/>
              </a:spcBef>
              <a:spcAft>
                <a:spcPct val="0"/>
              </a:spcAft>
              <a:defRPr sz="3200" b="1">
                <a:solidFill>
                  <a:schemeClr val="tx1"/>
                </a:solidFill>
                <a:latin typeface="Arial" charset="0"/>
              </a:defRPr>
            </a:lvl5pPr>
            <a:lvl6pPr marL="457200" algn="l" rtl="0" fontAlgn="base">
              <a:spcBef>
                <a:spcPct val="0"/>
              </a:spcBef>
              <a:spcAft>
                <a:spcPct val="0"/>
              </a:spcAft>
              <a:defRPr sz="3200" b="1">
                <a:solidFill>
                  <a:schemeClr val="tx1"/>
                </a:solidFill>
                <a:latin typeface="Arial" charset="0"/>
              </a:defRPr>
            </a:lvl6pPr>
            <a:lvl7pPr marL="914400" algn="l" rtl="0" fontAlgn="base">
              <a:spcBef>
                <a:spcPct val="0"/>
              </a:spcBef>
              <a:spcAft>
                <a:spcPct val="0"/>
              </a:spcAft>
              <a:defRPr sz="3200" b="1">
                <a:solidFill>
                  <a:schemeClr val="tx1"/>
                </a:solidFill>
                <a:latin typeface="Arial" charset="0"/>
              </a:defRPr>
            </a:lvl7pPr>
            <a:lvl8pPr marL="1371600" algn="l" rtl="0" fontAlgn="base">
              <a:spcBef>
                <a:spcPct val="0"/>
              </a:spcBef>
              <a:spcAft>
                <a:spcPct val="0"/>
              </a:spcAft>
              <a:defRPr sz="3200" b="1">
                <a:solidFill>
                  <a:schemeClr val="tx1"/>
                </a:solidFill>
                <a:latin typeface="Arial" charset="0"/>
              </a:defRPr>
            </a:lvl8pPr>
            <a:lvl9pPr marL="1828800" algn="l" rtl="0" fontAlgn="base">
              <a:spcBef>
                <a:spcPct val="0"/>
              </a:spcBef>
              <a:spcAft>
                <a:spcPct val="0"/>
              </a:spcAft>
              <a:defRPr sz="3200" b="1">
                <a:solidFill>
                  <a:schemeClr val="tx1"/>
                </a:solidFill>
                <a:latin typeface="Arial" charset="0"/>
              </a:defRPr>
            </a:lvl9pPr>
          </a:lstStyle>
          <a:p>
            <a:pPr algn="ctr">
              <a:defRPr/>
            </a:pPr>
            <a:r>
              <a:rPr lang="en-GB" altLang="en-US" sz="2306" kern="0" dirty="0" err="1">
                <a:solidFill>
                  <a:srgbClr val="104F75"/>
                </a:solidFill>
              </a:rPr>
              <a:t>Jaggaer</a:t>
            </a:r>
            <a:r>
              <a:rPr lang="en-GB" altLang="en-US" sz="2306" kern="0" dirty="0">
                <a:solidFill>
                  <a:srgbClr val="104F75"/>
                </a:solidFill>
              </a:rPr>
              <a:t> – DfE e-Tendering Portal</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6D86135-0E4B-4553-87C4-A073900C226A}"/>
              </a:ext>
            </a:extLst>
          </p:cNvPr>
          <p:cNvSpPr txBox="1">
            <a:spLocks/>
          </p:cNvSpPr>
          <p:nvPr/>
        </p:nvSpPr>
        <p:spPr>
          <a:xfrm>
            <a:off x="251222" y="1160860"/>
            <a:ext cx="8371284" cy="485775"/>
          </a:xfrm>
          <a:prstGeom prst="rect">
            <a:avLst/>
          </a:prstGeom>
          <a:solidFill>
            <a:schemeClr val="accent1">
              <a:lumMod val="40000"/>
              <a:lumOff val="60000"/>
            </a:schemeClr>
          </a:solidFill>
        </p:spPr>
        <p:txBody>
          <a:bodyPr/>
          <a:lstStyle>
            <a:lvl1pPr algn="l" rtl="0" eaLnBrk="0" fontAlgn="base" hangingPunct="0">
              <a:spcBef>
                <a:spcPct val="0"/>
              </a:spcBef>
              <a:spcAft>
                <a:spcPct val="0"/>
              </a:spcAft>
              <a:defRPr sz="3200" b="1">
                <a:solidFill>
                  <a:schemeClr val="tx1"/>
                </a:solidFill>
                <a:latin typeface="+mj-lt"/>
                <a:ea typeface="+mj-ea"/>
                <a:cs typeface="+mj-cs"/>
              </a:defRPr>
            </a:lvl1pPr>
            <a:lvl2pPr algn="l" rtl="0" eaLnBrk="0" fontAlgn="base" hangingPunct="0">
              <a:spcBef>
                <a:spcPct val="0"/>
              </a:spcBef>
              <a:spcAft>
                <a:spcPct val="0"/>
              </a:spcAft>
              <a:defRPr sz="3200" b="1">
                <a:solidFill>
                  <a:schemeClr val="tx1"/>
                </a:solidFill>
                <a:latin typeface="Arial" charset="0"/>
              </a:defRPr>
            </a:lvl2pPr>
            <a:lvl3pPr algn="l" rtl="0" eaLnBrk="0" fontAlgn="base" hangingPunct="0">
              <a:spcBef>
                <a:spcPct val="0"/>
              </a:spcBef>
              <a:spcAft>
                <a:spcPct val="0"/>
              </a:spcAft>
              <a:defRPr sz="3200" b="1">
                <a:solidFill>
                  <a:schemeClr val="tx1"/>
                </a:solidFill>
                <a:latin typeface="Arial" charset="0"/>
              </a:defRPr>
            </a:lvl3pPr>
            <a:lvl4pPr algn="l" rtl="0" eaLnBrk="0" fontAlgn="base" hangingPunct="0">
              <a:spcBef>
                <a:spcPct val="0"/>
              </a:spcBef>
              <a:spcAft>
                <a:spcPct val="0"/>
              </a:spcAft>
              <a:defRPr sz="3200" b="1">
                <a:solidFill>
                  <a:schemeClr val="tx1"/>
                </a:solidFill>
                <a:latin typeface="Arial" charset="0"/>
              </a:defRPr>
            </a:lvl4pPr>
            <a:lvl5pPr algn="l" rtl="0" eaLnBrk="0" fontAlgn="base" hangingPunct="0">
              <a:spcBef>
                <a:spcPct val="0"/>
              </a:spcBef>
              <a:spcAft>
                <a:spcPct val="0"/>
              </a:spcAft>
              <a:defRPr sz="3200" b="1">
                <a:solidFill>
                  <a:schemeClr val="tx1"/>
                </a:solidFill>
                <a:latin typeface="Arial" charset="0"/>
              </a:defRPr>
            </a:lvl5pPr>
            <a:lvl6pPr marL="457200" algn="l" rtl="0" fontAlgn="base">
              <a:spcBef>
                <a:spcPct val="0"/>
              </a:spcBef>
              <a:spcAft>
                <a:spcPct val="0"/>
              </a:spcAft>
              <a:defRPr sz="3200" b="1">
                <a:solidFill>
                  <a:schemeClr val="tx1"/>
                </a:solidFill>
                <a:latin typeface="Arial" charset="0"/>
              </a:defRPr>
            </a:lvl6pPr>
            <a:lvl7pPr marL="914400" algn="l" rtl="0" fontAlgn="base">
              <a:spcBef>
                <a:spcPct val="0"/>
              </a:spcBef>
              <a:spcAft>
                <a:spcPct val="0"/>
              </a:spcAft>
              <a:defRPr sz="3200" b="1">
                <a:solidFill>
                  <a:schemeClr val="tx1"/>
                </a:solidFill>
                <a:latin typeface="Arial" charset="0"/>
              </a:defRPr>
            </a:lvl7pPr>
            <a:lvl8pPr marL="1371600" algn="l" rtl="0" fontAlgn="base">
              <a:spcBef>
                <a:spcPct val="0"/>
              </a:spcBef>
              <a:spcAft>
                <a:spcPct val="0"/>
              </a:spcAft>
              <a:defRPr sz="3200" b="1">
                <a:solidFill>
                  <a:schemeClr val="tx1"/>
                </a:solidFill>
                <a:latin typeface="Arial" charset="0"/>
              </a:defRPr>
            </a:lvl8pPr>
            <a:lvl9pPr marL="1828800" algn="l" rtl="0" fontAlgn="base">
              <a:spcBef>
                <a:spcPct val="0"/>
              </a:spcBef>
              <a:spcAft>
                <a:spcPct val="0"/>
              </a:spcAft>
              <a:defRPr sz="3200" b="1">
                <a:solidFill>
                  <a:schemeClr val="tx1"/>
                </a:solidFill>
                <a:latin typeface="Arial" charset="0"/>
              </a:defRPr>
            </a:lvl9pPr>
          </a:lstStyle>
          <a:p>
            <a:pPr algn="ctr">
              <a:defRPr/>
            </a:pPr>
            <a:r>
              <a:rPr lang="en-GB" altLang="en-US" sz="2100" kern="0" dirty="0" err="1">
                <a:solidFill>
                  <a:srgbClr val="104F75"/>
                </a:solidFill>
                <a:latin typeface="Calibri" panose="020F0502020204030204" pitchFamily="34" charset="0"/>
                <a:cs typeface="Calibri" panose="020F0502020204030204" pitchFamily="34" charset="0"/>
              </a:rPr>
              <a:t>Jaggaer</a:t>
            </a:r>
            <a:r>
              <a:rPr lang="en-GB" altLang="en-US" sz="2100" kern="0" dirty="0">
                <a:solidFill>
                  <a:srgbClr val="104F75"/>
                </a:solidFill>
                <a:latin typeface="Calibri" panose="020F0502020204030204" pitchFamily="34" charset="0"/>
                <a:cs typeface="Calibri" panose="020F0502020204030204" pitchFamily="34" charset="0"/>
              </a:rPr>
              <a:t> registration: </a:t>
            </a:r>
            <a:r>
              <a:rPr lang="en-GB" sz="2100" u="sng" dirty="0">
                <a:solidFill>
                  <a:srgbClr val="104F75"/>
                </a:solidFill>
                <a:latin typeface="Calibri" panose="020F0502020204030204" pitchFamily="34" charset="0"/>
                <a:cs typeface="Calibri" panose="020F0502020204030204" pitchFamily="34" charset="0"/>
                <a:hlinkClick r:id="rId3"/>
              </a:rPr>
              <a:t>https://education.app.jaggaer.com/web/login.html</a:t>
            </a:r>
            <a:endParaRPr lang="en-GB" sz="2100" dirty="0">
              <a:solidFill>
                <a:srgbClr val="104F75"/>
              </a:solidFill>
              <a:latin typeface="Calibri" panose="020F0502020204030204" pitchFamily="34" charset="0"/>
              <a:cs typeface="Calibri" panose="020F0502020204030204" pitchFamily="34" charset="0"/>
            </a:endParaRPr>
          </a:p>
          <a:p>
            <a:pPr algn="ctr">
              <a:defRPr/>
            </a:pPr>
            <a:r>
              <a:rPr lang="en-GB" altLang="en-US" sz="2100" kern="0" dirty="0">
                <a:solidFill>
                  <a:srgbClr val="104F75"/>
                </a:solidFill>
                <a:latin typeface="Calibri" panose="020F0502020204030204" pitchFamily="34" charset="0"/>
                <a:cs typeface="Calibri" panose="020F0502020204030204" pitchFamily="34" charset="0"/>
              </a:rPr>
              <a:t> </a:t>
            </a:r>
          </a:p>
        </p:txBody>
      </p:sp>
      <p:pic>
        <p:nvPicPr>
          <p:cNvPr id="15363" name="Picture 1">
            <a:extLst>
              <a:ext uri="{FF2B5EF4-FFF2-40B4-BE49-F238E27FC236}">
                <a16:creationId xmlns:a16="http://schemas.microsoft.com/office/drawing/2014/main" id="{28D87B30-8517-4A9D-A80A-EFF7E7E20FA2}"/>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69194" y="1808560"/>
            <a:ext cx="6454379" cy="3683794"/>
          </a:xfrm>
          <a:prstGeom prst="rect">
            <a:avLst/>
          </a:prstGeom>
          <a:solidFill>
            <a:schemeClr val="bg1"/>
          </a:solidFill>
          <a:ln w="9525">
            <a:solidFill>
              <a:schemeClr val="bg1"/>
            </a:solidFill>
            <a:miter lim="800000"/>
            <a:headEnd/>
            <a:tailEnd/>
          </a:ln>
        </p:spPr>
      </p:pic>
      <p:sp>
        <p:nvSpPr>
          <p:cNvPr id="7" name="Rounded Rectangle 6">
            <a:extLst>
              <a:ext uri="{FF2B5EF4-FFF2-40B4-BE49-F238E27FC236}">
                <a16:creationId xmlns:a16="http://schemas.microsoft.com/office/drawing/2014/main" id="{4B4859C7-8671-43D5-9EE4-9CF59CF52A1F}"/>
              </a:ext>
            </a:extLst>
          </p:cNvPr>
          <p:cNvSpPr/>
          <p:nvPr/>
        </p:nvSpPr>
        <p:spPr>
          <a:xfrm>
            <a:off x="5975747" y="3807619"/>
            <a:ext cx="1566863" cy="1531144"/>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sz="1350"/>
          </a:p>
        </p:txBody>
      </p:sp>
      <p:sp>
        <p:nvSpPr>
          <p:cNvPr id="8" name="Rounded Rectangle 7">
            <a:extLst>
              <a:ext uri="{FF2B5EF4-FFF2-40B4-BE49-F238E27FC236}">
                <a16:creationId xmlns:a16="http://schemas.microsoft.com/office/drawing/2014/main" id="{664A7FB9-6266-42BA-AA4B-32B8AE9F38D9}"/>
              </a:ext>
            </a:extLst>
          </p:cNvPr>
          <p:cNvSpPr/>
          <p:nvPr/>
        </p:nvSpPr>
        <p:spPr>
          <a:xfrm>
            <a:off x="3869532" y="3807619"/>
            <a:ext cx="1512094" cy="536972"/>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sz="135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806E770-7909-4CFD-B79A-042A3D44EB2A}"/>
              </a:ext>
            </a:extLst>
          </p:cNvPr>
          <p:cNvSpPr>
            <a:spLocks noGrp="1"/>
          </p:cNvSpPr>
          <p:nvPr>
            <p:ph idx="1"/>
          </p:nvPr>
        </p:nvSpPr>
        <p:spPr>
          <a:xfrm>
            <a:off x="1062038" y="2402681"/>
            <a:ext cx="7452122" cy="1633538"/>
          </a:xfrm>
        </p:spPr>
        <p:txBody>
          <a:bodyPr>
            <a:normAutofit fontScale="85000" lnSpcReduction="10000"/>
          </a:bodyPr>
          <a:lstStyle/>
          <a:p>
            <a:pPr marL="120551" indent="-120551">
              <a:spcBef>
                <a:spcPct val="0"/>
              </a:spcBef>
              <a:defRPr/>
            </a:pPr>
            <a:r>
              <a:rPr lang="en-GB" altLang="en-US" sz="1425" b="0" dirty="0">
                <a:latin typeface="Calibri" panose="020F0502020204030204" pitchFamily="34" charset="0"/>
                <a:cs typeface="Calibri" panose="020F0502020204030204" pitchFamily="34" charset="0"/>
              </a:rPr>
              <a:t>Canvass help, assistance or opinion on the tender or the procurement process in general from any DfE employee or other Government Department, Agency or NDPB other than through the e-Tendering portal message board.</a:t>
            </a:r>
            <a:br>
              <a:rPr lang="en-GB" altLang="en-US" sz="1425" b="0" dirty="0">
                <a:latin typeface="Calibri" panose="020F0502020204030204" pitchFamily="34" charset="0"/>
                <a:cs typeface="Calibri" panose="020F0502020204030204" pitchFamily="34" charset="0"/>
              </a:rPr>
            </a:br>
            <a:endParaRPr lang="en-GB" altLang="en-US" sz="1425" b="0" dirty="0">
              <a:latin typeface="Calibri" panose="020F0502020204030204" pitchFamily="34" charset="0"/>
              <a:cs typeface="Calibri" panose="020F0502020204030204" pitchFamily="34" charset="0"/>
            </a:endParaRPr>
          </a:p>
          <a:p>
            <a:pPr marL="120551" indent="-120551">
              <a:spcBef>
                <a:spcPct val="0"/>
              </a:spcBef>
              <a:defRPr/>
            </a:pPr>
            <a:r>
              <a:rPr lang="en-GB" altLang="en-US" sz="1425" b="0" dirty="0">
                <a:latin typeface="Calibri" panose="020F0502020204030204" pitchFamily="34" charset="0"/>
                <a:cs typeface="Calibri" panose="020F0502020204030204" pitchFamily="34" charset="0"/>
              </a:rPr>
              <a:t>Submit a partially completed tender as this will not be evaluated.</a:t>
            </a:r>
            <a:br>
              <a:rPr lang="en-GB" altLang="en-US" sz="1425" b="0" dirty="0">
                <a:latin typeface="Calibri" panose="020F0502020204030204" pitchFamily="34" charset="0"/>
                <a:cs typeface="Calibri" panose="020F0502020204030204" pitchFamily="34" charset="0"/>
              </a:rPr>
            </a:br>
            <a:endParaRPr lang="en-GB" altLang="en-US" sz="1425" b="0" dirty="0">
              <a:latin typeface="Calibri" panose="020F0502020204030204" pitchFamily="34" charset="0"/>
              <a:cs typeface="Calibri" panose="020F0502020204030204" pitchFamily="34" charset="0"/>
            </a:endParaRPr>
          </a:p>
          <a:p>
            <a:pPr marL="120551" indent="-120551">
              <a:spcBef>
                <a:spcPct val="0"/>
              </a:spcBef>
              <a:defRPr/>
            </a:pPr>
            <a:r>
              <a:rPr lang="en-GB" altLang="en-US" sz="1425" b="0" dirty="0">
                <a:latin typeface="Calibri" panose="020F0502020204030204" pitchFamily="34" charset="0"/>
                <a:cs typeface="Calibri" panose="020F0502020204030204" pitchFamily="34" charset="0"/>
              </a:rPr>
              <a:t>Submit a tender after the closing date and time - any tenders published after the deadline will not be considered.</a:t>
            </a:r>
          </a:p>
          <a:p>
            <a:pPr>
              <a:defRPr/>
            </a:pPr>
            <a:endParaRPr lang="en-GB" sz="844" dirty="0"/>
          </a:p>
        </p:txBody>
      </p:sp>
      <p:sp>
        <p:nvSpPr>
          <p:cNvPr id="4" name="Title 1">
            <a:extLst>
              <a:ext uri="{FF2B5EF4-FFF2-40B4-BE49-F238E27FC236}">
                <a16:creationId xmlns:a16="http://schemas.microsoft.com/office/drawing/2014/main" id="{8BD299F3-83F7-44EB-960A-F5E5A096A1C6}"/>
              </a:ext>
            </a:extLst>
          </p:cNvPr>
          <p:cNvSpPr txBox="1">
            <a:spLocks/>
          </p:cNvSpPr>
          <p:nvPr/>
        </p:nvSpPr>
        <p:spPr>
          <a:xfrm>
            <a:off x="1007269" y="1687116"/>
            <a:ext cx="7506891" cy="404813"/>
          </a:xfrm>
          <a:prstGeom prst="rect">
            <a:avLst/>
          </a:prstGeom>
          <a:solidFill>
            <a:schemeClr val="accent1">
              <a:lumMod val="40000"/>
              <a:lumOff val="60000"/>
            </a:schemeClr>
          </a:solidFill>
        </p:spPr>
        <p:txBody>
          <a:bodyPr/>
          <a:lstStyle>
            <a:lvl1pPr algn="l" rtl="0" eaLnBrk="0" fontAlgn="base" hangingPunct="0">
              <a:spcBef>
                <a:spcPct val="0"/>
              </a:spcBef>
              <a:spcAft>
                <a:spcPct val="0"/>
              </a:spcAft>
              <a:defRPr sz="3200" b="1">
                <a:solidFill>
                  <a:schemeClr val="tx1"/>
                </a:solidFill>
                <a:latin typeface="+mj-lt"/>
                <a:ea typeface="+mj-ea"/>
                <a:cs typeface="+mj-cs"/>
              </a:defRPr>
            </a:lvl1pPr>
            <a:lvl2pPr algn="l" rtl="0" eaLnBrk="0" fontAlgn="base" hangingPunct="0">
              <a:spcBef>
                <a:spcPct val="0"/>
              </a:spcBef>
              <a:spcAft>
                <a:spcPct val="0"/>
              </a:spcAft>
              <a:defRPr sz="3200" b="1">
                <a:solidFill>
                  <a:schemeClr val="tx1"/>
                </a:solidFill>
                <a:latin typeface="Arial" charset="0"/>
              </a:defRPr>
            </a:lvl2pPr>
            <a:lvl3pPr algn="l" rtl="0" eaLnBrk="0" fontAlgn="base" hangingPunct="0">
              <a:spcBef>
                <a:spcPct val="0"/>
              </a:spcBef>
              <a:spcAft>
                <a:spcPct val="0"/>
              </a:spcAft>
              <a:defRPr sz="3200" b="1">
                <a:solidFill>
                  <a:schemeClr val="tx1"/>
                </a:solidFill>
                <a:latin typeface="Arial" charset="0"/>
              </a:defRPr>
            </a:lvl3pPr>
            <a:lvl4pPr algn="l" rtl="0" eaLnBrk="0" fontAlgn="base" hangingPunct="0">
              <a:spcBef>
                <a:spcPct val="0"/>
              </a:spcBef>
              <a:spcAft>
                <a:spcPct val="0"/>
              </a:spcAft>
              <a:defRPr sz="3200" b="1">
                <a:solidFill>
                  <a:schemeClr val="tx1"/>
                </a:solidFill>
                <a:latin typeface="Arial" charset="0"/>
              </a:defRPr>
            </a:lvl4pPr>
            <a:lvl5pPr algn="l" rtl="0" eaLnBrk="0" fontAlgn="base" hangingPunct="0">
              <a:spcBef>
                <a:spcPct val="0"/>
              </a:spcBef>
              <a:spcAft>
                <a:spcPct val="0"/>
              </a:spcAft>
              <a:defRPr sz="3200" b="1">
                <a:solidFill>
                  <a:schemeClr val="tx1"/>
                </a:solidFill>
                <a:latin typeface="Arial" charset="0"/>
              </a:defRPr>
            </a:lvl5pPr>
            <a:lvl6pPr marL="457200" algn="l" rtl="0" fontAlgn="base">
              <a:spcBef>
                <a:spcPct val="0"/>
              </a:spcBef>
              <a:spcAft>
                <a:spcPct val="0"/>
              </a:spcAft>
              <a:defRPr sz="3200" b="1">
                <a:solidFill>
                  <a:schemeClr val="tx1"/>
                </a:solidFill>
                <a:latin typeface="Arial" charset="0"/>
              </a:defRPr>
            </a:lvl6pPr>
            <a:lvl7pPr marL="914400" algn="l" rtl="0" fontAlgn="base">
              <a:spcBef>
                <a:spcPct val="0"/>
              </a:spcBef>
              <a:spcAft>
                <a:spcPct val="0"/>
              </a:spcAft>
              <a:defRPr sz="3200" b="1">
                <a:solidFill>
                  <a:schemeClr val="tx1"/>
                </a:solidFill>
                <a:latin typeface="Arial" charset="0"/>
              </a:defRPr>
            </a:lvl7pPr>
            <a:lvl8pPr marL="1371600" algn="l" rtl="0" fontAlgn="base">
              <a:spcBef>
                <a:spcPct val="0"/>
              </a:spcBef>
              <a:spcAft>
                <a:spcPct val="0"/>
              </a:spcAft>
              <a:defRPr sz="3200" b="1">
                <a:solidFill>
                  <a:schemeClr val="tx1"/>
                </a:solidFill>
                <a:latin typeface="Arial" charset="0"/>
              </a:defRPr>
            </a:lvl8pPr>
            <a:lvl9pPr marL="1828800" algn="l" rtl="0" fontAlgn="base">
              <a:spcBef>
                <a:spcPct val="0"/>
              </a:spcBef>
              <a:spcAft>
                <a:spcPct val="0"/>
              </a:spcAft>
              <a:defRPr sz="3200" b="1">
                <a:solidFill>
                  <a:schemeClr val="tx1"/>
                </a:solidFill>
                <a:latin typeface="Arial" charset="0"/>
              </a:defRPr>
            </a:lvl9pPr>
          </a:lstStyle>
          <a:p>
            <a:pPr>
              <a:defRPr/>
            </a:pPr>
            <a:r>
              <a:rPr lang="en-GB" altLang="en-US" sz="2100" kern="0" dirty="0">
                <a:solidFill>
                  <a:srgbClr val="104F75"/>
                </a:solidFill>
                <a:latin typeface="Calibri" panose="020F0502020204030204" pitchFamily="34" charset="0"/>
                <a:cs typeface="Calibri" panose="020F0502020204030204" pitchFamily="34" charset="0"/>
              </a:rPr>
              <a:t>What organisations must not do</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E59C1B-FCDC-4AC6-B3BE-A48EAD54AB88}"/>
              </a:ext>
            </a:extLst>
          </p:cNvPr>
          <p:cNvSpPr>
            <a:spLocks noGrp="1"/>
          </p:cNvSpPr>
          <p:nvPr>
            <p:ph idx="1"/>
          </p:nvPr>
        </p:nvSpPr>
        <p:spPr>
          <a:xfrm>
            <a:off x="1062038" y="2402682"/>
            <a:ext cx="7452122" cy="2646760"/>
          </a:xfrm>
        </p:spPr>
        <p:txBody>
          <a:bodyPr>
            <a:normAutofit/>
          </a:bodyPr>
          <a:lstStyle/>
          <a:p>
            <a:pPr>
              <a:defRPr/>
            </a:pPr>
            <a:r>
              <a:rPr lang="en-GB" altLang="en-US" sz="1350" b="0" dirty="0"/>
              <a:t>Further information will be made available on contracts finder after this event, including the market engagement slides and Q&amp;A response pack.</a:t>
            </a:r>
            <a:br>
              <a:rPr lang="en-GB" altLang="en-US" sz="1350" b="0" dirty="0"/>
            </a:br>
            <a:endParaRPr lang="en-GB" altLang="en-US" sz="1350" b="0" dirty="0"/>
          </a:p>
          <a:p>
            <a:pPr>
              <a:defRPr/>
            </a:pPr>
            <a:r>
              <a:rPr lang="en-GB" altLang="en-US" sz="1350" b="0" dirty="0"/>
              <a:t>Please register on </a:t>
            </a:r>
            <a:r>
              <a:rPr lang="en-GB" altLang="en-US" sz="1350" b="0" dirty="0" err="1"/>
              <a:t>Jaggaer</a:t>
            </a:r>
            <a:r>
              <a:rPr lang="en-GB" altLang="en-US" sz="1350" b="0" dirty="0"/>
              <a:t> to be kept up to date on all ITT developments.</a:t>
            </a:r>
            <a:br>
              <a:rPr lang="en-GB" altLang="en-US" sz="1350" b="0" dirty="0"/>
            </a:br>
            <a:endParaRPr lang="en-GB" altLang="en-US" sz="1350" b="0" dirty="0"/>
          </a:p>
          <a:p>
            <a:pPr>
              <a:defRPr/>
            </a:pPr>
            <a:r>
              <a:rPr lang="en-GB" altLang="en-US" sz="1350" b="0" dirty="0"/>
              <a:t>Contact us at: </a:t>
            </a:r>
            <a:r>
              <a:rPr lang="pt-BR" sz="1350" b="0" dirty="0">
                <a:hlinkClick r:id="rId3"/>
              </a:rPr>
              <a:t>EYFS.CONSULTATION@education.gov.uk</a:t>
            </a:r>
            <a:r>
              <a:rPr lang="pt-BR" sz="1350" b="0" dirty="0"/>
              <a:t> </a:t>
            </a:r>
            <a:r>
              <a:rPr lang="en-GB" altLang="en-US" sz="1350" b="0" dirty="0"/>
              <a:t>if you have any questions.</a:t>
            </a:r>
            <a:br>
              <a:rPr lang="en-GB" altLang="en-US" sz="1350" b="0" dirty="0"/>
            </a:br>
            <a:endParaRPr lang="en-GB" altLang="en-US" sz="1350" b="0" dirty="0"/>
          </a:p>
          <a:p>
            <a:pPr>
              <a:defRPr/>
            </a:pPr>
            <a:r>
              <a:rPr lang="en-GB" altLang="en-US" sz="1350" b="0" dirty="0"/>
              <a:t>Please note, once the procurement is open for competition all communication is to be directed through the </a:t>
            </a:r>
            <a:r>
              <a:rPr lang="en-GB" altLang="en-US" sz="1350" b="0" dirty="0" err="1"/>
              <a:t>Jaggaer</a:t>
            </a:r>
            <a:r>
              <a:rPr lang="en-GB" altLang="en-US" sz="1350" b="0" dirty="0"/>
              <a:t> portal.  We will not respond to questions outside of </a:t>
            </a:r>
            <a:r>
              <a:rPr lang="en-GB" altLang="en-US" sz="1350" b="0" dirty="0" err="1"/>
              <a:t>Jaggaer</a:t>
            </a:r>
            <a:r>
              <a:rPr lang="en-GB" altLang="en-US" sz="1350" b="0" dirty="0"/>
              <a:t>.</a:t>
            </a:r>
          </a:p>
          <a:p>
            <a:pPr marL="0" indent="0">
              <a:buNone/>
              <a:defRPr/>
            </a:pPr>
            <a:endParaRPr lang="en-GB" sz="844" dirty="0"/>
          </a:p>
        </p:txBody>
      </p:sp>
      <p:sp>
        <p:nvSpPr>
          <p:cNvPr id="4" name="Title 1">
            <a:extLst>
              <a:ext uri="{FF2B5EF4-FFF2-40B4-BE49-F238E27FC236}">
                <a16:creationId xmlns:a16="http://schemas.microsoft.com/office/drawing/2014/main" id="{9280616B-DD33-4954-9852-88E1A2C28F65}"/>
              </a:ext>
            </a:extLst>
          </p:cNvPr>
          <p:cNvSpPr txBox="1">
            <a:spLocks/>
          </p:cNvSpPr>
          <p:nvPr/>
        </p:nvSpPr>
        <p:spPr>
          <a:xfrm>
            <a:off x="1007269" y="1687116"/>
            <a:ext cx="7506891" cy="404813"/>
          </a:xfrm>
          <a:prstGeom prst="rect">
            <a:avLst/>
          </a:prstGeom>
          <a:solidFill>
            <a:schemeClr val="accent1">
              <a:lumMod val="40000"/>
              <a:lumOff val="60000"/>
            </a:schemeClr>
          </a:solidFill>
        </p:spPr>
        <p:txBody>
          <a:bodyPr/>
          <a:lstStyle>
            <a:lvl1pPr algn="l" rtl="0" eaLnBrk="0" fontAlgn="base" hangingPunct="0">
              <a:spcBef>
                <a:spcPct val="0"/>
              </a:spcBef>
              <a:spcAft>
                <a:spcPct val="0"/>
              </a:spcAft>
              <a:defRPr sz="3200" b="1">
                <a:solidFill>
                  <a:schemeClr val="tx1"/>
                </a:solidFill>
                <a:latin typeface="+mj-lt"/>
                <a:ea typeface="+mj-ea"/>
                <a:cs typeface="+mj-cs"/>
              </a:defRPr>
            </a:lvl1pPr>
            <a:lvl2pPr algn="l" rtl="0" eaLnBrk="0" fontAlgn="base" hangingPunct="0">
              <a:spcBef>
                <a:spcPct val="0"/>
              </a:spcBef>
              <a:spcAft>
                <a:spcPct val="0"/>
              </a:spcAft>
              <a:defRPr sz="3200" b="1">
                <a:solidFill>
                  <a:schemeClr val="tx1"/>
                </a:solidFill>
                <a:latin typeface="Arial" charset="0"/>
              </a:defRPr>
            </a:lvl2pPr>
            <a:lvl3pPr algn="l" rtl="0" eaLnBrk="0" fontAlgn="base" hangingPunct="0">
              <a:spcBef>
                <a:spcPct val="0"/>
              </a:spcBef>
              <a:spcAft>
                <a:spcPct val="0"/>
              </a:spcAft>
              <a:defRPr sz="3200" b="1">
                <a:solidFill>
                  <a:schemeClr val="tx1"/>
                </a:solidFill>
                <a:latin typeface="Arial" charset="0"/>
              </a:defRPr>
            </a:lvl3pPr>
            <a:lvl4pPr algn="l" rtl="0" eaLnBrk="0" fontAlgn="base" hangingPunct="0">
              <a:spcBef>
                <a:spcPct val="0"/>
              </a:spcBef>
              <a:spcAft>
                <a:spcPct val="0"/>
              </a:spcAft>
              <a:defRPr sz="3200" b="1">
                <a:solidFill>
                  <a:schemeClr val="tx1"/>
                </a:solidFill>
                <a:latin typeface="Arial" charset="0"/>
              </a:defRPr>
            </a:lvl4pPr>
            <a:lvl5pPr algn="l" rtl="0" eaLnBrk="0" fontAlgn="base" hangingPunct="0">
              <a:spcBef>
                <a:spcPct val="0"/>
              </a:spcBef>
              <a:spcAft>
                <a:spcPct val="0"/>
              </a:spcAft>
              <a:defRPr sz="3200" b="1">
                <a:solidFill>
                  <a:schemeClr val="tx1"/>
                </a:solidFill>
                <a:latin typeface="Arial" charset="0"/>
              </a:defRPr>
            </a:lvl5pPr>
            <a:lvl6pPr marL="457200" algn="l" rtl="0" fontAlgn="base">
              <a:spcBef>
                <a:spcPct val="0"/>
              </a:spcBef>
              <a:spcAft>
                <a:spcPct val="0"/>
              </a:spcAft>
              <a:defRPr sz="3200" b="1">
                <a:solidFill>
                  <a:schemeClr val="tx1"/>
                </a:solidFill>
                <a:latin typeface="Arial" charset="0"/>
              </a:defRPr>
            </a:lvl6pPr>
            <a:lvl7pPr marL="914400" algn="l" rtl="0" fontAlgn="base">
              <a:spcBef>
                <a:spcPct val="0"/>
              </a:spcBef>
              <a:spcAft>
                <a:spcPct val="0"/>
              </a:spcAft>
              <a:defRPr sz="3200" b="1">
                <a:solidFill>
                  <a:schemeClr val="tx1"/>
                </a:solidFill>
                <a:latin typeface="Arial" charset="0"/>
              </a:defRPr>
            </a:lvl7pPr>
            <a:lvl8pPr marL="1371600" algn="l" rtl="0" fontAlgn="base">
              <a:spcBef>
                <a:spcPct val="0"/>
              </a:spcBef>
              <a:spcAft>
                <a:spcPct val="0"/>
              </a:spcAft>
              <a:defRPr sz="3200" b="1">
                <a:solidFill>
                  <a:schemeClr val="tx1"/>
                </a:solidFill>
                <a:latin typeface="Arial" charset="0"/>
              </a:defRPr>
            </a:lvl8pPr>
            <a:lvl9pPr marL="1828800" algn="l" rtl="0" fontAlgn="base">
              <a:spcBef>
                <a:spcPct val="0"/>
              </a:spcBef>
              <a:spcAft>
                <a:spcPct val="0"/>
              </a:spcAft>
              <a:defRPr sz="3200" b="1">
                <a:solidFill>
                  <a:schemeClr val="tx1"/>
                </a:solidFill>
                <a:latin typeface="Arial" charset="0"/>
              </a:defRPr>
            </a:lvl9pPr>
          </a:lstStyle>
          <a:p>
            <a:pPr>
              <a:defRPr/>
            </a:pPr>
            <a:r>
              <a:rPr lang="en-GB" altLang="en-US" sz="2100" kern="0" dirty="0">
                <a:solidFill>
                  <a:srgbClr val="104F75"/>
                </a:solidFill>
                <a:latin typeface="Calibri" panose="020F0502020204030204" pitchFamily="34" charset="0"/>
                <a:cs typeface="Calibri" panose="020F0502020204030204" pitchFamily="34" charset="0"/>
              </a:rPr>
              <a:t>Further information</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Content Placeholder 8">
            <a:extLst>
              <a:ext uri="{FF2B5EF4-FFF2-40B4-BE49-F238E27FC236}">
                <a16:creationId xmlns:a16="http://schemas.microsoft.com/office/drawing/2014/main" id="{D7095B93-BC34-40E5-AFB1-2756AAEFAFD2}"/>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rcRect/>
          <a:stretch>
            <a:fillRect/>
          </a:stretch>
        </p:blipFill>
        <p:spPr>
          <a:xfrm>
            <a:off x="3142060" y="1807369"/>
            <a:ext cx="2726531" cy="3263504"/>
          </a:xfr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251520" y="188640"/>
            <a:ext cx="7561262" cy="595313"/>
          </a:xfrm>
          <a:prstGeom prst="rect">
            <a:avLst/>
          </a:prstGeom>
        </p:spPr>
        <p:txBody>
          <a:bodyPr vert="horz" lIns="91440" tIns="45720" rIns="91440" bIns="45720" rtlCol="0" anchor="ctr">
            <a:noAutofit/>
          </a:bodyPr>
          <a:lstStyle>
            <a:lvl1pPr algn="l" defTabSz="914400" rtl="0" eaLnBrk="1" latinLnBrk="0" hangingPunct="1">
              <a:spcBef>
                <a:spcPct val="0"/>
              </a:spcBef>
              <a:buNone/>
              <a:defRPr lang="en-GB" sz="3200" b="1" kern="1200" dirty="0">
                <a:solidFill>
                  <a:srgbClr val="104F75"/>
                </a:solidFill>
                <a:latin typeface="+mj-lt"/>
                <a:ea typeface="+mj-ea"/>
                <a:cs typeface="+mj-cs"/>
              </a:defRPr>
            </a:lvl1pPr>
          </a:lstStyle>
          <a:p>
            <a:r>
              <a:rPr lang="en-GB" altLang="en-US" dirty="0">
                <a:cs typeface="Calibri" panose="020F0502020204030204" pitchFamily="34" charset="0"/>
              </a:rPr>
              <a:t>Objectives of today</a:t>
            </a:r>
          </a:p>
        </p:txBody>
      </p:sp>
      <p:sp>
        <p:nvSpPr>
          <p:cNvPr id="6" name="Content Placeholder 2"/>
          <p:cNvSpPr txBox="1">
            <a:spLocks/>
          </p:cNvSpPr>
          <p:nvPr/>
        </p:nvSpPr>
        <p:spPr>
          <a:xfrm>
            <a:off x="323528" y="783952"/>
            <a:ext cx="8352606" cy="5237335"/>
          </a:xfrm>
          <a:prstGeom prst="rect">
            <a:avLst/>
          </a:prstGeom>
          <a:ln>
            <a:noFill/>
          </a:ln>
        </p:spPr>
        <p:txBody>
          <a:bodyPr vert="horz" lIns="91440" tIns="45720" rIns="91440" bIns="45720" rtlCol="0">
            <a:noAutofit/>
          </a:bodyPr>
          <a:lstStyle>
            <a:lvl1pPr marL="342900" marR="0" indent="-3429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2000" b="1" kern="1200">
                <a:solidFill>
                  <a:schemeClr val="tx1"/>
                </a:solidFill>
                <a:latin typeface="+mn-lt"/>
                <a:ea typeface="+mn-ea"/>
                <a:cs typeface="+mn-cs"/>
              </a:defRPr>
            </a:lvl1pPr>
            <a:lvl2pPr marL="742950" marR="0" indent="-28575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2000" kern="1200">
                <a:solidFill>
                  <a:schemeClr val="tx1"/>
                </a:solidFill>
                <a:latin typeface="+mn-lt"/>
                <a:ea typeface="+mn-ea"/>
                <a:cs typeface="+mn-cs"/>
              </a:defRPr>
            </a:lvl2pPr>
            <a:lvl3pPr marL="11430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2000" kern="1200">
                <a:solidFill>
                  <a:schemeClr val="tx1"/>
                </a:solidFill>
                <a:latin typeface="+mn-lt"/>
                <a:ea typeface="+mn-ea"/>
                <a:cs typeface="+mn-cs"/>
              </a:defRPr>
            </a:lvl3pPr>
            <a:lvl4pPr marL="16002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1600" kern="1200">
                <a:solidFill>
                  <a:schemeClr val="tx1"/>
                </a:solidFill>
                <a:latin typeface="+mn-lt"/>
                <a:ea typeface="+mn-ea"/>
                <a:cs typeface="+mn-cs"/>
              </a:defRPr>
            </a:lvl4pPr>
            <a:lvl5pPr marL="2057400" marR="0" indent="-228600" algn="l" defTabSz="914400" rtl="0" eaLnBrk="1" fontAlgn="auto" latinLnBrk="0" hangingPunct="1">
              <a:lnSpc>
                <a:spcPct val="120000"/>
              </a:lnSpc>
              <a:spcBef>
                <a:spcPts val="0"/>
              </a:spcBef>
              <a:spcAft>
                <a:spcPts val="600"/>
              </a:spcAft>
              <a:buClr>
                <a:srgbClr val="1F497D"/>
              </a:buClr>
              <a:buSzTx/>
              <a:buFont typeface="Wingdings" pitchFamily="2" charset="2"/>
              <a:buChar char="§"/>
              <a:tabLst/>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panose="05000000000000000000" pitchFamily="2" charset="2"/>
              <a:buNone/>
              <a:defRPr/>
            </a:pPr>
            <a:r>
              <a:rPr lang="en-GB" sz="1600" dirty="0">
                <a:cs typeface="Calibri" panose="020F0502020204030204" pitchFamily="34" charset="0"/>
              </a:rPr>
              <a:t>To provide you with:</a:t>
            </a:r>
          </a:p>
          <a:p>
            <a:pPr marL="273837" indent="-273837">
              <a:defRPr/>
            </a:pPr>
            <a:r>
              <a:rPr lang="en-GB" sz="1600" b="0" dirty="0">
                <a:cs typeface="Calibri" panose="020F0502020204030204" pitchFamily="34" charset="0"/>
              </a:rPr>
              <a:t>Context of EYFS reforms </a:t>
            </a:r>
          </a:p>
          <a:p>
            <a:pPr marL="273837" indent="-273837">
              <a:defRPr/>
            </a:pPr>
            <a:r>
              <a:rPr lang="en-GB" sz="1600" b="0" dirty="0">
                <a:cs typeface="Calibri" panose="020F0502020204030204" pitchFamily="34" charset="0"/>
              </a:rPr>
              <a:t>Importance of supporting the Early Years workforce in implementing the reforms:</a:t>
            </a:r>
          </a:p>
          <a:p>
            <a:pPr marL="673887" lvl="1" indent="-273837">
              <a:defRPr/>
            </a:pPr>
            <a:r>
              <a:rPr lang="en-GB" sz="1600" dirty="0">
                <a:cs typeface="Calibri" panose="020F0502020204030204" pitchFamily="34" charset="0"/>
              </a:rPr>
              <a:t>Awareness and understanding of key changes to the Early Learning Goals and Early Years Foundation Stage Profile and new curriculum guidance</a:t>
            </a:r>
          </a:p>
          <a:p>
            <a:pPr marL="273837" indent="-273837">
              <a:defRPr/>
            </a:pPr>
            <a:r>
              <a:rPr lang="en-GB" sz="1600" b="0" dirty="0">
                <a:cs typeface="Calibri" panose="020F0502020204030204" pitchFamily="34" charset="0"/>
              </a:rPr>
              <a:t>An understanding of what we aim to achieve through the proposed activity and expected timelines.</a:t>
            </a:r>
          </a:p>
          <a:p>
            <a:pPr marL="273837" indent="-273837">
              <a:defRPr/>
            </a:pPr>
            <a:r>
              <a:rPr lang="en-GB" sz="1600" b="0" dirty="0">
                <a:cs typeface="Calibri" panose="020F0502020204030204" pitchFamily="34" charset="0"/>
              </a:rPr>
              <a:t>An opportunity to ask questions about the support requirements and commercial process.</a:t>
            </a:r>
          </a:p>
          <a:p>
            <a:pPr marL="0" indent="0">
              <a:buNone/>
              <a:defRPr/>
            </a:pPr>
            <a:endParaRPr lang="en-GB" b="0" dirty="0">
              <a:cs typeface="Calibri" panose="020F0502020204030204" pitchFamily="34" charset="0"/>
            </a:endParaRPr>
          </a:p>
        </p:txBody>
      </p:sp>
    </p:spTree>
    <p:extLst>
      <p:ext uri="{BB962C8B-B14F-4D97-AF65-F5344CB8AC3E}">
        <p14:creationId xmlns:p14="http://schemas.microsoft.com/office/powerpoint/2010/main" val="14778640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617882" y="116682"/>
            <a:ext cx="8316913" cy="1008063"/>
          </a:xfrm>
          <a:prstGeom prst="rect">
            <a:avLst/>
          </a:prstGeom>
        </p:spPr>
        <p:txBody>
          <a:bodyPr vert="horz" lIns="91440" tIns="45720" rIns="91440" bIns="45720" rtlCol="0" anchor="ctr">
            <a:noAutofit/>
          </a:bodyPr>
          <a:lstStyle>
            <a:lvl1pPr algn="l" defTabSz="914400" rtl="0" eaLnBrk="1" latinLnBrk="0" hangingPunct="1">
              <a:spcBef>
                <a:spcPct val="0"/>
              </a:spcBef>
              <a:buNone/>
              <a:defRPr lang="en-GB" sz="3200" b="1" kern="1200" dirty="0">
                <a:solidFill>
                  <a:srgbClr val="104F75"/>
                </a:solidFill>
                <a:latin typeface="+mj-lt"/>
                <a:ea typeface="+mj-ea"/>
                <a:cs typeface="+mj-cs"/>
              </a:defRPr>
            </a:lvl1pPr>
          </a:lstStyle>
          <a:p>
            <a:pPr>
              <a:defRPr/>
            </a:pPr>
            <a:r>
              <a:rPr lang="en-GB" altLang="en-US" sz="2800" dirty="0">
                <a:latin typeface="+mn-lt"/>
                <a:cs typeface="Calibri" panose="020F0502020204030204" pitchFamily="34" charset="0"/>
              </a:rPr>
              <a:t>EYFS reforms - context</a:t>
            </a:r>
          </a:p>
        </p:txBody>
      </p:sp>
      <p:sp>
        <p:nvSpPr>
          <p:cNvPr id="6" name="Content Placeholder 2"/>
          <p:cNvSpPr txBox="1">
            <a:spLocks noGrp="1"/>
          </p:cNvSpPr>
          <p:nvPr>
            <p:ph idx="1"/>
          </p:nvPr>
        </p:nvSpPr>
        <p:spPr>
          <a:xfrm>
            <a:off x="755576" y="980728"/>
            <a:ext cx="7775575" cy="4968552"/>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2000" b="1" dirty="0"/>
              <a:t>2017 manifesto commitment</a:t>
            </a:r>
          </a:p>
          <a:p>
            <a:pPr marL="342900" indent="-342900" algn="l">
              <a:buFontTx/>
              <a:buChar char="-"/>
            </a:pPr>
            <a:r>
              <a:rPr lang="en-GB" sz="2000" b="0" dirty="0"/>
              <a:t>Strengthening literacy and numeracy in the early years.</a:t>
            </a:r>
            <a:endParaRPr lang="en-GB" sz="2000" dirty="0"/>
          </a:p>
          <a:p>
            <a:pPr algn="l"/>
            <a:r>
              <a:rPr lang="en-GB" sz="2000" b="1" dirty="0"/>
              <a:t>Social mobility agenda </a:t>
            </a:r>
          </a:p>
          <a:p>
            <a:pPr marL="342900" indent="-342900" algn="l">
              <a:buFontTx/>
              <a:buChar char="-"/>
            </a:pPr>
            <a:r>
              <a:rPr lang="en-GB" sz="2000" b="0" dirty="0"/>
              <a:t>Secretary of State ambition to reduce the proportion of children who do not achieve at least expected levels across all Early Learning Goals in the ‘communication &amp; language’ and ‘literacy’ areas of learning at the end of Reception year by half by 2028.</a:t>
            </a:r>
            <a:endParaRPr lang="en-GB" sz="2000" dirty="0"/>
          </a:p>
          <a:p>
            <a:pPr algn="l"/>
            <a:r>
              <a:rPr lang="en-GB" sz="2000" b="1" dirty="0"/>
              <a:t>Primary assessment consultation 2017 </a:t>
            </a:r>
            <a:endParaRPr lang="en-GB" sz="2000" dirty="0"/>
          </a:p>
          <a:p>
            <a:pPr marL="342900" indent="-342900" algn="l">
              <a:buFontTx/>
              <a:buChar char="-"/>
            </a:pPr>
            <a:r>
              <a:rPr lang="en-GB" sz="2000" b="0" dirty="0"/>
              <a:t>Strong demand from the sector to make improvements to the EYFS amidst widespread support for what is seen as a valued assessment in the EYFS Profile.</a:t>
            </a:r>
          </a:p>
          <a:p>
            <a:pPr marL="342900" indent="-342900" algn="l">
              <a:buFontTx/>
              <a:buChar char="-"/>
            </a:pPr>
            <a:r>
              <a:rPr lang="en-GB" sz="2000" b="0" dirty="0"/>
              <a:t>Calls for clearer Early Learning Goals and better alignment with Key Stage 1.</a:t>
            </a:r>
            <a:endParaRPr lang="en-GB" sz="2000" dirty="0"/>
          </a:p>
          <a:p>
            <a:pPr algn="l"/>
            <a:endParaRPr lang="en-GB" sz="2000" b="1" dirty="0"/>
          </a:p>
        </p:txBody>
      </p:sp>
    </p:spTree>
    <p:extLst>
      <p:ext uri="{BB962C8B-B14F-4D97-AF65-F5344CB8AC3E}">
        <p14:creationId xmlns:p14="http://schemas.microsoft.com/office/powerpoint/2010/main" val="35282527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617882" y="116683"/>
            <a:ext cx="8316913" cy="720030"/>
          </a:xfrm>
          <a:prstGeom prst="rect">
            <a:avLst/>
          </a:prstGeom>
        </p:spPr>
        <p:txBody>
          <a:bodyPr vert="horz" lIns="91440" tIns="45720" rIns="91440" bIns="45720" rtlCol="0" anchor="ctr">
            <a:noAutofit/>
          </a:bodyPr>
          <a:lstStyle>
            <a:lvl1pPr algn="l" defTabSz="914400" rtl="0" eaLnBrk="1" latinLnBrk="0" hangingPunct="1">
              <a:spcBef>
                <a:spcPct val="0"/>
              </a:spcBef>
              <a:buNone/>
              <a:defRPr lang="en-GB" sz="3200" b="1" kern="1200" dirty="0">
                <a:solidFill>
                  <a:srgbClr val="104F75"/>
                </a:solidFill>
                <a:latin typeface="+mj-lt"/>
                <a:ea typeface="+mj-ea"/>
                <a:cs typeface="+mj-cs"/>
              </a:defRPr>
            </a:lvl1pPr>
          </a:lstStyle>
          <a:p>
            <a:pPr>
              <a:defRPr/>
            </a:pPr>
            <a:r>
              <a:rPr lang="en-GB" altLang="en-US" sz="2800" dirty="0">
                <a:latin typeface="+mn-lt"/>
                <a:cs typeface="Calibri" panose="020F0502020204030204" pitchFamily="34" charset="0"/>
              </a:rPr>
              <a:t>EYFS Profile reforms – in summary</a:t>
            </a:r>
          </a:p>
        </p:txBody>
      </p:sp>
      <p:sp>
        <p:nvSpPr>
          <p:cNvPr id="6" name="Content Placeholder 2"/>
          <p:cNvSpPr txBox="1">
            <a:spLocks noGrp="1"/>
          </p:cNvSpPr>
          <p:nvPr>
            <p:ph idx="1"/>
          </p:nvPr>
        </p:nvSpPr>
        <p:spPr>
          <a:xfrm>
            <a:off x="467544" y="845030"/>
            <a:ext cx="8208912" cy="504056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GB" sz="2000" b="0" dirty="0"/>
              <a:t>Our reforms were announced in June 2018 and they underpin two key objectives: </a:t>
            </a:r>
            <a:r>
              <a:rPr lang="en-GB" sz="2000" b="0" i="1" dirty="0"/>
              <a:t>reducing teacher workload </a:t>
            </a:r>
            <a:r>
              <a:rPr lang="en-GB" sz="2000" b="0" dirty="0"/>
              <a:t>and </a:t>
            </a:r>
            <a:r>
              <a:rPr lang="en-GB" sz="2000" b="0" i="1" dirty="0"/>
              <a:t>improving outcomes- </a:t>
            </a:r>
            <a:r>
              <a:rPr lang="en-GB" sz="2000" b="0" dirty="0"/>
              <a:t>particularly in language, literacy and maths</a:t>
            </a:r>
            <a:endParaRPr lang="en-GB" sz="2000" dirty="0"/>
          </a:p>
          <a:p>
            <a:pPr marL="342900" indent="-342900" algn="l">
              <a:buFont typeface="Arial" panose="020B0604020202020204" pitchFamily="34" charset="0"/>
              <a:buChar char="•"/>
            </a:pPr>
            <a:r>
              <a:rPr lang="en-GB" sz="2000" dirty="0"/>
              <a:t>Revising the Early Learning Goals so that they:</a:t>
            </a:r>
          </a:p>
          <a:p>
            <a:pPr marL="800100" lvl="1" indent="-342900" algn="l">
              <a:buFontTx/>
              <a:buChar char="-"/>
            </a:pPr>
            <a:r>
              <a:rPr lang="en-GB" sz="1600" b="0" dirty="0"/>
              <a:t>Focus on strengthening language and vocabulary development to help close the ‘word gap’</a:t>
            </a:r>
          </a:p>
          <a:p>
            <a:pPr marL="800100" lvl="1" indent="-342900" algn="l">
              <a:buFontTx/>
              <a:buChar char="-"/>
            </a:pPr>
            <a:r>
              <a:rPr lang="en-GB" sz="1600" b="0" dirty="0"/>
              <a:t>Strengthen literacy and numeracy outcomes at the end of reception year</a:t>
            </a:r>
          </a:p>
          <a:p>
            <a:pPr marL="800100" lvl="1" indent="-342900" algn="l">
              <a:buFontTx/>
              <a:buChar char="-"/>
            </a:pPr>
            <a:r>
              <a:rPr lang="en-GB" sz="1600" b="0" dirty="0"/>
              <a:t>Better prepare children for Key Stage 1 – by better aligning with Year 1</a:t>
            </a:r>
          </a:p>
          <a:p>
            <a:pPr marL="800100" lvl="1" indent="-342900" algn="l">
              <a:buFontTx/>
              <a:buChar char="-"/>
            </a:pPr>
            <a:r>
              <a:rPr lang="en-GB" sz="1600" b="0" dirty="0"/>
              <a:t>Are based on the latest evidence in childhood development – and the strongest predictors of future attainment</a:t>
            </a:r>
          </a:p>
          <a:p>
            <a:pPr marL="800100" lvl="1" indent="-342900" algn="l">
              <a:buFontTx/>
              <a:buChar char="-"/>
            </a:pPr>
            <a:r>
              <a:rPr lang="en-GB" sz="1600" b="0" dirty="0"/>
              <a:t>Are clearer for teachers to interpret – making the EYFSP assessment more straightforward and reliable.</a:t>
            </a:r>
            <a:endParaRPr lang="en-GB" sz="2000" b="0" dirty="0"/>
          </a:p>
          <a:p>
            <a:pPr marL="342900" indent="-342900" algn="l">
              <a:buFont typeface="Arial" panose="020B0604020202020204" pitchFamily="34" charset="0"/>
              <a:buChar char="•"/>
            </a:pPr>
            <a:r>
              <a:rPr lang="en-GB" sz="2000" dirty="0"/>
              <a:t>Streamlining assessment guidance and reviewing the moderation process to:</a:t>
            </a:r>
          </a:p>
          <a:p>
            <a:pPr marL="800100" lvl="1" indent="-342900" algn="l">
              <a:buFontTx/>
              <a:buChar char="-"/>
            </a:pPr>
            <a:r>
              <a:rPr lang="en-GB" sz="1600" b="0" dirty="0"/>
              <a:t>Reduce teacher workload</a:t>
            </a:r>
          </a:p>
          <a:p>
            <a:pPr algn="l"/>
            <a:endParaRPr lang="en-GB" sz="2000" b="1" dirty="0"/>
          </a:p>
        </p:txBody>
      </p:sp>
    </p:spTree>
    <p:extLst>
      <p:ext uri="{BB962C8B-B14F-4D97-AF65-F5344CB8AC3E}">
        <p14:creationId xmlns:p14="http://schemas.microsoft.com/office/powerpoint/2010/main" val="28302264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39552" y="116632"/>
            <a:ext cx="8316913" cy="720030"/>
          </a:xfrm>
          <a:prstGeom prst="rect">
            <a:avLst/>
          </a:prstGeom>
        </p:spPr>
        <p:txBody>
          <a:bodyPr vert="horz" lIns="91440" tIns="45720" rIns="91440" bIns="45720" rtlCol="0" anchor="ctr">
            <a:noAutofit/>
          </a:bodyPr>
          <a:lstStyle>
            <a:lvl1pPr algn="l" defTabSz="914400" rtl="0" eaLnBrk="1" latinLnBrk="0" hangingPunct="1">
              <a:spcBef>
                <a:spcPct val="0"/>
              </a:spcBef>
              <a:buNone/>
              <a:defRPr lang="en-GB" sz="3200" b="1" kern="1200" dirty="0">
                <a:solidFill>
                  <a:srgbClr val="104F75"/>
                </a:solidFill>
                <a:latin typeface="+mj-lt"/>
                <a:ea typeface="+mj-ea"/>
                <a:cs typeface="+mj-cs"/>
              </a:defRPr>
            </a:lvl1pPr>
          </a:lstStyle>
          <a:p>
            <a:pPr>
              <a:defRPr/>
            </a:pPr>
            <a:r>
              <a:rPr lang="en-GB" altLang="en-US" sz="2800" dirty="0">
                <a:latin typeface="+mn-lt"/>
                <a:cs typeface="Calibri" panose="020F0502020204030204" pitchFamily="34" charset="0"/>
              </a:rPr>
              <a:t>EYFS reforms – curriculum guidance</a:t>
            </a:r>
          </a:p>
        </p:txBody>
      </p:sp>
      <p:sp>
        <p:nvSpPr>
          <p:cNvPr id="6" name="Content Placeholder 2"/>
          <p:cNvSpPr txBox="1">
            <a:spLocks noGrp="1"/>
          </p:cNvSpPr>
          <p:nvPr>
            <p:ph idx="1"/>
          </p:nvPr>
        </p:nvSpPr>
        <p:spPr>
          <a:xfrm>
            <a:off x="395536" y="837676"/>
            <a:ext cx="8208912" cy="5471644"/>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GB" sz="2000" b="0" i="1" dirty="0"/>
              <a:t>Development Matters </a:t>
            </a:r>
            <a:r>
              <a:rPr lang="en-GB" sz="2000" b="0" dirty="0"/>
              <a:t>- main source of (non-statutory) guidance used by the early years sector as a framework for curriculum and tracking development</a:t>
            </a:r>
          </a:p>
          <a:p>
            <a:pPr marL="342900" indent="-342900" algn="l">
              <a:buFont typeface="Arial" panose="020B0604020202020204" pitchFamily="34" charset="0"/>
              <a:buChar char="•"/>
            </a:pPr>
            <a:r>
              <a:rPr lang="en-GB" sz="2000" b="0" dirty="0"/>
              <a:t>Opportunity to update this document to focus on ‘curriculum guidance’ rather than the ELGs – which are end point statements, not a curriculum. </a:t>
            </a:r>
          </a:p>
          <a:p>
            <a:pPr marL="342900" indent="-342900" algn="l">
              <a:buFont typeface="Arial" panose="020B0604020202020204" pitchFamily="34" charset="0"/>
              <a:buChar char="•"/>
            </a:pPr>
            <a:r>
              <a:rPr lang="en-GB" sz="2000" b="0" dirty="0"/>
              <a:t>Three objectives:</a:t>
            </a:r>
          </a:p>
          <a:p>
            <a:pPr marL="800100" lvl="1" indent="-342900" algn="l">
              <a:buFont typeface="Arial" panose="020B0604020202020204" pitchFamily="34" charset="0"/>
              <a:buChar char="•"/>
            </a:pPr>
            <a:r>
              <a:rPr lang="en-GB" sz="1600" b="1" dirty="0"/>
              <a:t>Improving early years outcomes </a:t>
            </a:r>
            <a:r>
              <a:rPr lang="en-GB" sz="1600" b="0" dirty="0"/>
              <a:t>- sector and early years experts have told us that it is a rich curriculum which will drive good outcomes for children rather than </a:t>
            </a:r>
            <a:r>
              <a:rPr lang="en-GB" sz="1600" dirty="0"/>
              <a:t>burdensome tracking processes that detract from teaching.</a:t>
            </a:r>
            <a:r>
              <a:rPr lang="en-GB" sz="1600" b="0" dirty="0"/>
              <a:t> </a:t>
            </a:r>
          </a:p>
          <a:p>
            <a:pPr marL="800100" lvl="1" indent="-342900" algn="l">
              <a:buFont typeface="Arial" panose="020B0604020202020204" pitchFamily="34" charset="0"/>
              <a:buChar char="•"/>
            </a:pPr>
            <a:r>
              <a:rPr lang="en-GB" sz="1600" b="1" dirty="0"/>
              <a:t>Reducing workload burdens </a:t>
            </a:r>
            <a:r>
              <a:rPr lang="en-GB" sz="1600" b="0" dirty="0"/>
              <a:t>– by supporting teachers and practitioners to focus on teaching and curriculum rather than evidence gathering and recording progress.</a:t>
            </a:r>
          </a:p>
          <a:p>
            <a:pPr marL="800100" lvl="1" indent="-342900" algn="l">
              <a:buFont typeface="Arial" panose="020B0604020202020204" pitchFamily="34" charset="0"/>
              <a:buChar char="•"/>
            </a:pPr>
            <a:r>
              <a:rPr lang="en-GB" sz="1600" b="1" dirty="0"/>
              <a:t>Opportunity to develop specific guidance for reception year </a:t>
            </a:r>
            <a:r>
              <a:rPr lang="en-GB" sz="1600" b="0" dirty="0"/>
              <a:t>that sits clearly within the EYFS but links fluidly with the national curriculum.</a:t>
            </a:r>
          </a:p>
          <a:p>
            <a:pPr marL="1714500" lvl="3" indent="-342900" algn="l">
              <a:buFont typeface="Arial" panose="020B0604020202020204" pitchFamily="34" charset="0"/>
              <a:buChar char="•"/>
            </a:pPr>
            <a:r>
              <a:rPr lang="en-GB" sz="2000" b="0" dirty="0"/>
              <a:t>We are taking this work forward with sector experts, alongside our work to reform the Early Learning Goals.</a:t>
            </a:r>
          </a:p>
          <a:p>
            <a:pPr algn="l"/>
            <a:endParaRPr lang="en-GB" sz="2000" b="1" dirty="0"/>
          </a:p>
        </p:txBody>
      </p:sp>
    </p:spTree>
    <p:extLst>
      <p:ext uri="{BB962C8B-B14F-4D97-AF65-F5344CB8AC3E}">
        <p14:creationId xmlns:p14="http://schemas.microsoft.com/office/powerpoint/2010/main" val="2721642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39552" y="116632"/>
            <a:ext cx="8316913" cy="720030"/>
          </a:xfrm>
          <a:prstGeom prst="rect">
            <a:avLst/>
          </a:prstGeom>
        </p:spPr>
        <p:txBody>
          <a:bodyPr vert="horz" lIns="91440" tIns="45720" rIns="91440" bIns="45720" rtlCol="0" anchor="ctr">
            <a:noAutofit/>
          </a:bodyPr>
          <a:lstStyle>
            <a:lvl1pPr algn="l" defTabSz="914400" rtl="0" eaLnBrk="1" latinLnBrk="0" hangingPunct="1">
              <a:spcBef>
                <a:spcPct val="0"/>
              </a:spcBef>
              <a:buNone/>
              <a:defRPr lang="en-GB" sz="3200" b="1" kern="1200" dirty="0">
                <a:solidFill>
                  <a:srgbClr val="104F75"/>
                </a:solidFill>
                <a:latin typeface="+mj-lt"/>
                <a:ea typeface="+mj-ea"/>
                <a:cs typeface="+mj-cs"/>
              </a:defRPr>
            </a:lvl1pPr>
          </a:lstStyle>
          <a:p>
            <a:pPr>
              <a:defRPr/>
            </a:pPr>
            <a:r>
              <a:rPr lang="en-GB" altLang="en-US" sz="2800" dirty="0">
                <a:latin typeface="+mn-lt"/>
                <a:cs typeface="Calibri" panose="020F0502020204030204" pitchFamily="34" charset="0"/>
              </a:rPr>
              <a:t>EYFS reforms – timelines</a:t>
            </a:r>
          </a:p>
        </p:txBody>
      </p:sp>
      <p:sp>
        <p:nvSpPr>
          <p:cNvPr id="6" name="Content Placeholder 2"/>
          <p:cNvSpPr txBox="1">
            <a:spLocks noGrp="1"/>
          </p:cNvSpPr>
          <p:nvPr>
            <p:ph idx="1"/>
          </p:nvPr>
        </p:nvSpPr>
        <p:spPr>
          <a:xfrm>
            <a:off x="395536" y="1052736"/>
            <a:ext cx="8208912" cy="5039596"/>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GB" sz="1800" b="0" dirty="0"/>
              <a:t>We piloted the revised ELGs and new approaches to the moderation process with 24 schools from September 2018 – in partnership with the Education Endowment Foundation and </a:t>
            </a:r>
            <a:r>
              <a:rPr lang="en-GB" sz="1800" b="0" dirty="0" err="1"/>
              <a:t>NatCen</a:t>
            </a:r>
            <a:r>
              <a:rPr lang="en-GB" sz="1800" b="0" dirty="0"/>
              <a:t>. </a:t>
            </a:r>
          </a:p>
          <a:p>
            <a:pPr marL="342900" indent="-342900" algn="l">
              <a:buFont typeface="Arial" panose="020B0604020202020204" pitchFamily="34" charset="0"/>
              <a:buChar char="•"/>
            </a:pPr>
            <a:r>
              <a:rPr lang="en-GB" sz="1800" b="0" dirty="0" err="1"/>
              <a:t>NatCen</a:t>
            </a:r>
            <a:r>
              <a:rPr lang="en-GB" sz="1800" b="0" dirty="0"/>
              <a:t> published an independent evaluation of the pilot in autumn 2019.</a:t>
            </a:r>
          </a:p>
          <a:p>
            <a:pPr marL="342900" indent="-342900" algn="l">
              <a:buFont typeface="Arial" panose="020B0604020202020204" pitchFamily="34" charset="0"/>
              <a:buChar char="•"/>
            </a:pPr>
            <a:r>
              <a:rPr lang="en-GB" sz="1800" b="0" dirty="0"/>
              <a:t>We launched a public consultation on 24 October 2019, the consultation closed on 31 January 2020.</a:t>
            </a:r>
          </a:p>
          <a:p>
            <a:pPr marL="342900" indent="-342900" algn="l">
              <a:buFont typeface="Arial" panose="020B0604020202020204" pitchFamily="34" charset="0"/>
              <a:buChar char="•"/>
            </a:pPr>
            <a:r>
              <a:rPr lang="en-GB" sz="1800" b="0" dirty="0"/>
              <a:t>Expect to have published government’s response to the consultation by spring 2020 and to have laid regulations by summer 2020.</a:t>
            </a:r>
          </a:p>
          <a:p>
            <a:pPr marL="342900" indent="-342900" algn="l">
              <a:buFont typeface="Arial" panose="020B0604020202020204" pitchFamily="34" charset="0"/>
              <a:buChar char="•"/>
            </a:pPr>
            <a:r>
              <a:rPr lang="en-GB" sz="1800" b="0" dirty="0"/>
              <a:t>National roll-out will be from September 2021- giving the sector a year to prepare to implement the revised EYFS.</a:t>
            </a:r>
          </a:p>
          <a:p>
            <a:pPr marL="342900" indent="-342900" algn="l">
              <a:buFont typeface="Arial" panose="020B0604020202020204" pitchFamily="34" charset="0"/>
              <a:buChar char="•"/>
            </a:pPr>
            <a:r>
              <a:rPr lang="en-GB" sz="1800" b="0" dirty="0"/>
              <a:t>We wrote to headteachers of all primary and infant schools (maintained and academies) to offer them the opportunity to voluntarily participate as an Early Adopter in 2020. </a:t>
            </a:r>
          </a:p>
        </p:txBody>
      </p:sp>
    </p:spTree>
    <p:extLst>
      <p:ext uri="{BB962C8B-B14F-4D97-AF65-F5344CB8AC3E}">
        <p14:creationId xmlns:p14="http://schemas.microsoft.com/office/powerpoint/2010/main" val="34343270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39552" y="116632"/>
            <a:ext cx="8316913" cy="720030"/>
          </a:xfrm>
          <a:prstGeom prst="rect">
            <a:avLst/>
          </a:prstGeom>
        </p:spPr>
        <p:txBody>
          <a:bodyPr vert="horz" lIns="91440" tIns="45720" rIns="91440" bIns="45720" rtlCol="0" anchor="ctr">
            <a:noAutofit/>
          </a:bodyPr>
          <a:lstStyle>
            <a:lvl1pPr algn="l" defTabSz="914400" rtl="0" eaLnBrk="1" latinLnBrk="0" hangingPunct="1">
              <a:spcBef>
                <a:spcPct val="0"/>
              </a:spcBef>
              <a:buNone/>
              <a:defRPr lang="en-GB" sz="3200" b="1" kern="1200" dirty="0">
                <a:solidFill>
                  <a:srgbClr val="104F75"/>
                </a:solidFill>
                <a:latin typeface="+mj-lt"/>
                <a:ea typeface="+mj-ea"/>
                <a:cs typeface="+mj-cs"/>
              </a:defRPr>
            </a:lvl1pPr>
          </a:lstStyle>
          <a:p>
            <a:pPr>
              <a:defRPr/>
            </a:pPr>
            <a:r>
              <a:rPr lang="en-GB" altLang="en-US" sz="2800" dirty="0">
                <a:latin typeface="+mn-lt"/>
                <a:cs typeface="Calibri" panose="020F0502020204030204" pitchFamily="34" charset="0"/>
              </a:rPr>
              <a:t>Exemplification materials - overview</a:t>
            </a:r>
          </a:p>
        </p:txBody>
      </p:sp>
      <p:sp>
        <p:nvSpPr>
          <p:cNvPr id="11" name="Content Placeholder 10">
            <a:extLst>
              <a:ext uri="{FF2B5EF4-FFF2-40B4-BE49-F238E27FC236}">
                <a16:creationId xmlns:a16="http://schemas.microsoft.com/office/drawing/2014/main" id="{1A39A7D0-BFB7-4D75-9FE9-FCE8264951C3}"/>
              </a:ext>
            </a:extLst>
          </p:cNvPr>
          <p:cNvSpPr>
            <a:spLocks noGrp="1"/>
          </p:cNvSpPr>
          <p:nvPr>
            <p:ph idx="1"/>
          </p:nvPr>
        </p:nvSpPr>
        <p:spPr>
          <a:xfrm>
            <a:off x="684212" y="980728"/>
            <a:ext cx="7775575" cy="4679949"/>
          </a:xfrm>
        </p:spPr>
        <p:txBody>
          <a:bodyPr/>
          <a:lstStyle/>
          <a:p>
            <a:pPr marL="514350" indent="-285750">
              <a:spcAft>
                <a:spcPts val="0"/>
              </a:spcAft>
              <a:buFont typeface="Arial" panose="020B0604020202020204" pitchFamily="34" charset="0"/>
              <a:buChar char="•"/>
            </a:pPr>
            <a:r>
              <a:rPr lang="en-GB" sz="1600" b="0" dirty="0">
                <a:latin typeface="Arial" panose="020B0604020202020204" pitchFamily="34" charset="0"/>
                <a:ea typeface="Calibri" panose="020F0502020204030204" pitchFamily="34" charset="0"/>
                <a:cs typeface="Arial" panose="020B0604020202020204" pitchFamily="34" charset="0"/>
              </a:rPr>
              <a:t>The current exemplification materials (based on the ELGs in the 2017 EYFS framework) will become obsolete when the final revised ELGs come into force</a:t>
            </a:r>
          </a:p>
          <a:p>
            <a:pPr marL="228600" indent="0">
              <a:spcAft>
                <a:spcPts val="0"/>
              </a:spcAft>
              <a:buNone/>
            </a:pPr>
            <a:endParaRPr lang="en-GB" sz="1600" b="0" dirty="0">
              <a:latin typeface="Arial" panose="020B0604020202020204" pitchFamily="34" charset="0"/>
              <a:ea typeface="Calibri" panose="020F0502020204030204" pitchFamily="34" charset="0"/>
              <a:cs typeface="Arial" panose="020B0604020202020204" pitchFamily="34" charset="0"/>
            </a:endParaRPr>
          </a:p>
          <a:p>
            <a:pPr marL="514350" indent="-285750">
              <a:spcAft>
                <a:spcPts val="0"/>
              </a:spcAft>
              <a:buFont typeface="Arial" panose="020B0604020202020204" pitchFamily="34" charset="0"/>
              <a:buChar char="•"/>
            </a:pPr>
            <a:r>
              <a:rPr lang="en-GB" sz="1600" b="0" dirty="0">
                <a:latin typeface="Arial" panose="020B0604020202020204" pitchFamily="34" charset="0"/>
                <a:ea typeface="Calibri" panose="020F0502020204030204" pitchFamily="34" charset="0"/>
                <a:cs typeface="Arial" panose="020B0604020202020204" pitchFamily="34" charset="0"/>
              </a:rPr>
              <a:t>We need to continue to provide exemplification materials to ensure that teachers have a clear understanding of the expected level of development by for each of the new ELGs</a:t>
            </a:r>
          </a:p>
          <a:p>
            <a:pPr marL="514350" indent="-285750">
              <a:spcAft>
                <a:spcPts val="0"/>
              </a:spcAft>
              <a:buFont typeface="Arial" panose="020B0604020202020204" pitchFamily="34" charset="0"/>
              <a:buChar char="•"/>
            </a:pPr>
            <a:endParaRPr lang="en-GB" sz="1600" b="0" dirty="0">
              <a:latin typeface="Arial" panose="020B0604020202020204" pitchFamily="34" charset="0"/>
              <a:ea typeface="Calibri" panose="020F0502020204030204" pitchFamily="34" charset="0"/>
              <a:cs typeface="Arial" panose="020B0604020202020204" pitchFamily="34" charset="0"/>
            </a:endParaRPr>
          </a:p>
          <a:p>
            <a:pPr marL="514350" indent="-285750">
              <a:spcAft>
                <a:spcPts val="0"/>
              </a:spcAft>
              <a:buFont typeface="Arial" panose="020B0604020202020204" pitchFamily="34" charset="0"/>
              <a:buChar char="•"/>
            </a:pPr>
            <a:r>
              <a:rPr lang="en-GB" sz="1600" b="0" dirty="0">
                <a:latin typeface="Arial" panose="020B0604020202020204" pitchFamily="34" charset="0"/>
                <a:ea typeface="Calibri" panose="020F0502020204030204" pitchFamily="34" charset="0"/>
                <a:cs typeface="Arial" panose="020B0604020202020204" pitchFamily="34" charset="0"/>
              </a:rPr>
              <a:t>New exemplification materials should:</a:t>
            </a:r>
          </a:p>
          <a:p>
            <a:pPr marL="514350" indent="-285750">
              <a:spcAft>
                <a:spcPts val="0"/>
              </a:spcAft>
              <a:buFont typeface="Arial" panose="020B0604020202020204" pitchFamily="34" charset="0"/>
              <a:buChar char="•"/>
            </a:pPr>
            <a:endParaRPr lang="en-GB" sz="1600" dirty="0">
              <a:latin typeface="Arial" panose="020B0604020202020204" pitchFamily="34" charset="0"/>
              <a:ea typeface="Calibri" panose="020F0502020204030204" pitchFamily="34" charset="0"/>
              <a:cs typeface="Arial" panose="020B0604020202020204" pitchFamily="34" charset="0"/>
            </a:endParaRPr>
          </a:p>
          <a:p>
            <a:pPr marL="971550" lvl="1">
              <a:buFont typeface="Arial" panose="020B0604020202020204" pitchFamily="34" charset="0"/>
              <a:buChar char="•"/>
            </a:pPr>
            <a:r>
              <a:rPr lang="en-GB" sz="1200" dirty="0">
                <a:latin typeface="Arial" panose="020B0604020202020204" pitchFamily="34" charset="0"/>
                <a:ea typeface="Calibri" panose="020F0502020204030204" pitchFamily="34" charset="0"/>
                <a:cs typeface="Arial" panose="020B0604020202020204" pitchFamily="34" charset="0"/>
              </a:rPr>
              <a:t>meet our overall objective of improving outcomes by age 5, particularly early language, and reducing teacher workload</a:t>
            </a:r>
          </a:p>
          <a:p>
            <a:pPr marL="971550" lvl="1">
              <a:buFont typeface="Arial" panose="020B0604020202020204" pitchFamily="34" charset="0"/>
              <a:buChar char="•"/>
            </a:pPr>
            <a:r>
              <a:rPr lang="en-GB" sz="1200" dirty="0">
                <a:latin typeface="Arial" panose="020B0604020202020204" pitchFamily="34" charset="0"/>
                <a:ea typeface="Calibri" panose="020F0502020204030204" pitchFamily="34" charset="0"/>
                <a:cs typeface="Arial" panose="020B0604020202020204" pitchFamily="34" charset="0"/>
              </a:rPr>
              <a:t>encourage teachers to use professional judgement when making EYFSP assessment on each child, being clear about not collecting/recording unnecessary evidence</a:t>
            </a:r>
          </a:p>
          <a:p>
            <a:pPr marL="971550" lvl="1">
              <a:buFont typeface="Arial" panose="020B0604020202020204" pitchFamily="34" charset="0"/>
              <a:buChar char="•"/>
            </a:pPr>
            <a:r>
              <a:rPr lang="en-GB" sz="1200" dirty="0">
                <a:latin typeface="Arial" panose="020B0604020202020204" pitchFamily="34" charset="0"/>
                <a:ea typeface="Calibri" panose="020F0502020204030204" pitchFamily="34" charset="0"/>
                <a:cs typeface="Arial" panose="020B0604020202020204" pitchFamily="34" charset="0"/>
              </a:rPr>
              <a:t>be clear and succinct – only include what is necessary</a:t>
            </a:r>
          </a:p>
          <a:p>
            <a:pPr marL="971550" lvl="1">
              <a:buFont typeface="Arial" panose="020B0604020202020204" pitchFamily="34" charset="0"/>
              <a:buChar char="•"/>
            </a:pPr>
            <a:r>
              <a:rPr lang="en-GB" sz="1200" dirty="0">
                <a:latin typeface="Arial" panose="020B0604020202020204" pitchFamily="34" charset="0"/>
                <a:ea typeface="Calibri" panose="020F0502020204030204" pitchFamily="34" charset="0"/>
                <a:cs typeface="Arial" panose="020B0604020202020204" pitchFamily="34" charset="0"/>
              </a:rPr>
              <a:t>provide consistent clarity about what each ELG descriptor means in practice (using relevant examples, whether illustrations, piece of writing or drawings, which a child might have done in class or home)</a:t>
            </a:r>
          </a:p>
          <a:p>
            <a:pPr marL="971550" lvl="1">
              <a:buFont typeface="Arial" panose="020B0604020202020204" pitchFamily="34" charset="0"/>
              <a:buChar char="•"/>
            </a:pPr>
            <a:r>
              <a:rPr lang="en-GB" sz="1200" dirty="0">
                <a:latin typeface="Arial" panose="020B0604020202020204" pitchFamily="34" charset="0"/>
                <a:ea typeface="Calibri" panose="020F0502020204030204" pitchFamily="34" charset="0"/>
                <a:cs typeface="Arial" panose="020B0604020202020204" pitchFamily="34" charset="0"/>
              </a:rPr>
              <a:t>support teachers’ understanding of what ‘best-fit’ looks like across the ELGs.</a:t>
            </a:r>
          </a:p>
          <a:p>
            <a:pPr marL="514350" indent="-285750">
              <a:spcAft>
                <a:spcPts val="0"/>
              </a:spcAft>
              <a:buFont typeface="Arial" panose="020B0604020202020204" pitchFamily="34" charset="0"/>
              <a:buChar char="•"/>
            </a:pPr>
            <a:endParaRPr lang="en-GB" sz="1600" b="0" dirty="0">
              <a:latin typeface="Arial" panose="020B0604020202020204" pitchFamily="34" charset="0"/>
              <a:ea typeface="Calibri" panose="020F0502020204030204" pitchFamily="34" charset="0"/>
              <a:cs typeface="Arial" panose="020B0604020202020204" pitchFamily="34" charset="0"/>
            </a:endParaRPr>
          </a:p>
          <a:p>
            <a:pPr marL="228600" indent="0">
              <a:spcAft>
                <a:spcPts val="0"/>
              </a:spcAft>
              <a:buNone/>
            </a:pPr>
            <a:endParaRPr lang="en-GB" sz="1600" b="0" dirty="0">
              <a:latin typeface="Arial" panose="020B0604020202020204" pitchFamily="34" charset="0"/>
              <a:ea typeface="Calibri" panose="020F0502020204030204" pitchFamily="34" charset="0"/>
              <a:cs typeface="Arial" panose="020B0604020202020204" pitchFamily="34" charset="0"/>
            </a:endParaRPr>
          </a:p>
          <a:p>
            <a:pPr marL="228600">
              <a:spcAft>
                <a:spcPts val="0"/>
              </a:spcAft>
            </a:pPr>
            <a:endParaRPr lang="en-GB" sz="1600" b="0" dirty="0">
              <a:latin typeface="Arial" panose="020B0604020202020204" pitchFamily="34" charset="0"/>
              <a:ea typeface="Calibri" panose="020F0502020204030204" pitchFamily="34" charset="0"/>
              <a:cs typeface="Arial" panose="020B0604020202020204" pitchFamily="34" charset="0"/>
            </a:endParaRPr>
          </a:p>
          <a:p>
            <a:pPr marL="228600">
              <a:spcAft>
                <a:spcPts val="0"/>
              </a:spcAft>
            </a:pPr>
            <a:endParaRPr lang="en-GB" sz="1600" b="0" dirty="0">
              <a:latin typeface="Arial" panose="020B0604020202020204" pitchFamily="34" charset="0"/>
              <a:ea typeface="Calibri" panose="020F0502020204030204" pitchFamily="34" charset="0"/>
              <a:cs typeface="Arial" panose="020B0604020202020204" pitchFamily="34" charset="0"/>
            </a:endParaRPr>
          </a:p>
          <a:p>
            <a:pPr marL="228600">
              <a:spcAft>
                <a:spcPts val="0"/>
              </a:spcAft>
            </a:pPr>
            <a:endParaRPr lang="en-GB" sz="1600" b="0" dirty="0">
              <a:latin typeface="Arial" panose="020B0604020202020204" pitchFamily="34" charset="0"/>
              <a:ea typeface="Calibri" panose="020F0502020204030204" pitchFamily="34" charset="0"/>
              <a:cs typeface="Arial" panose="020B0604020202020204" pitchFamily="34" charset="0"/>
            </a:endParaRPr>
          </a:p>
          <a:p>
            <a:endParaRPr lang="en-GB" b="0" dirty="0"/>
          </a:p>
        </p:txBody>
      </p:sp>
    </p:spTree>
    <p:extLst>
      <p:ext uri="{BB962C8B-B14F-4D97-AF65-F5344CB8AC3E}">
        <p14:creationId xmlns:p14="http://schemas.microsoft.com/office/powerpoint/2010/main" val="3781813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10">
            <a:extLst>
              <a:ext uri="{FF2B5EF4-FFF2-40B4-BE49-F238E27FC236}">
                <a16:creationId xmlns:a16="http://schemas.microsoft.com/office/drawing/2014/main" id="{7B5A89B6-79BD-4E9F-A506-789FA848E2F3}"/>
              </a:ext>
            </a:extLst>
          </p:cNvPr>
          <p:cNvSpPr txBox="1">
            <a:spLocks/>
          </p:cNvSpPr>
          <p:nvPr/>
        </p:nvSpPr>
        <p:spPr>
          <a:xfrm>
            <a:off x="684212" y="980728"/>
            <a:ext cx="7775575" cy="4679949"/>
          </a:xfrm>
          <a:prstGeom prst="rect">
            <a:avLst/>
          </a:prstGeom>
        </p:spPr>
        <p:txBody>
          <a:bodyPr vert="horz" lIns="91440" tIns="45720" rIns="91440" bIns="45720" rtlCol="0">
            <a:noAutofit/>
          </a:bodyPr>
          <a:lstStyle>
            <a:lvl1pPr marL="0" indent="0" algn="l" defTabSz="914400" rtl="0" eaLnBrk="1" latinLnBrk="0" hangingPunct="1">
              <a:lnSpc>
                <a:spcPct val="120000"/>
              </a:lnSpc>
              <a:spcBef>
                <a:spcPts val="0"/>
              </a:spcBef>
              <a:spcAft>
                <a:spcPts val="600"/>
              </a:spcAft>
              <a:buClr>
                <a:schemeClr val="tx2"/>
              </a:buClr>
              <a:buFont typeface="Wingdings" pitchFamily="2" charset="2"/>
              <a:buNone/>
              <a:defRPr sz="2000" b="1" kern="1200">
                <a:solidFill>
                  <a:schemeClr val="tx1"/>
                </a:solidFill>
                <a:latin typeface="Arial" pitchFamily="34" charset="0"/>
                <a:ea typeface="+mn-ea"/>
                <a:cs typeface="Arial" pitchFamily="34" charset="0"/>
              </a:defRPr>
            </a:lvl1pPr>
            <a:lvl2pPr marL="457200" indent="0" algn="ctr" defTabSz="914400" rtl="0" eaLnBrk="1" latinLnBrk="0" hangingPunct="1">
              <a:lnSpc>
                <a:spcPct val="120000"/>
              </a:lnSpc>
              <a:spcBef>
                <a:spcPts val="0"/>
              </a:spcBef>
              <a:spcAft>
                <a:spcPts val="600"/>
              </a:spcAft>
              <a:buClr>
                <a:schemeClr val="tx2"/>
              </a:buClr>
              <a:buFont typeface="Wingdings" pitchFamily="2" charset="2"/>
              <a:buNone/>
              <a:defRPr sz="2000" kern="1200">
                <a:solidFill>
                  <a:schemeClr val="tx1">
                    <a:tint val="75000"/>
                  </a:schemeClr>
                </a:solidFill>
                <a:latin typeface="+mn-lt"/>
                <a:ea typeface="+mn-ea"/>
                <a:cs typeface="+mn-cs"/>
              </a:defRPr>
            </a:lvl2pPr>
            <a:lvl3pPr marL="914400" indent="0" algn="ctr" defTabSz="914400" rtl="0" eaLnBrk="1" latinLnBrk="0" hangingPunct="1">
              <a:lnSpc>
                <a:spcPct val="120000"/>
              </a:lnSpc>
              <a:spcBef>
                <a:spcPts val="0"/>
              </a:spcBef>
              <a:spcAft>
                <a:spcPts val="600"/>
              </a:spcAft>
              <a:buClr>
                <a:schemeClr val="tx2"/>
              </a:buClr>
              <a:buFont typeface="Wingdings" pitchFamily="2" charset="2"/>
              <a:buNone/>
              <a:defRPr sz="2000" kern="1200">
                <a:solidFill>
                  <a:schemeClr val="tx1">
                    <a:tint val="75000"/>
                  </a:schemeClr>
                </a:solidFill>
                <a:latin typeface="+mn-lt"/>
                <a:ea typeface="+mn-ea"/>
                <a:cs typeface="+mn-cs"/>
              </a:defRPr>
            </a:lvl3pPr>
            <a:lvl4pPr marL="1371600" indent="0" algn="ctr" defTabSz="914400" rtl="0" eaLnBrk="1" latinLnBrk="0" hangingPunct="1">
              <a:lnSpc>
                <a:spcPct val="120000"/>
              </a:lnSpc>
              <a:spcBef>
                <a:spcPts val="0"/>
              </a:spcBef>
              <a:spcAft>
                <a:spcPts val="600"/>
              </a:spcAft>
              <a:buClr>
                <a:schemeClr val="tx2"/>
              </a:buClr>
              <a:buFont typeface="Wingdings" pitchFamily="2" charset="2"/>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120000"/>
              </a:lnSpc>
              <a:spcBef>
                <a:spcPts val="0"/>
              </a:spcBef>
              <a:spcAft>
                <a:spcPts val="600"/>
              </a:spcAft>
              <a:buClr>
                <a:schemeClr val="tx2"/>
              </a:buClr>
              <a:buFont typeface="Wingdings" pitchFamily="2" charset="2"/>
              <a:buNone/>
              <a:defRPr sz="16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285750" lvl="0" indent="-285750">
              <a:buFont typeface="Arial" panose="020B0604020202020204" pitchFamily="34" charset="0"/>
              <a:buChar char="•"/>
            </a:pPr>
            <a:r>
              <a:rPr lang="en-GB" sz="1600" b="0" dirty="0">
                <a:ea typeface="Calibri" panose="020F0502020204030204" pitchFamily="34" charset="0"/>
              </a:rPr>
              <a:t>Written exemplification materials are provided on gov.uk for all 17 ELGs</a:t>
            </a:r>
          </a:p>
          <a:p>
            <a:pPr marL="285750" lvl="0" indent="-285750">
              <a:buFont typeface="Arial" panose="020B0604020202020204" pitchFamily="34" charset="0"/>
              <a:buChar char="•"/>
            </a:pPr>
            <a:r>
              <a:rPr lang="en-GB" sz="1600" b="0" dirty="0">
                <a:ea typeface="Calibri" panose="020F0502020204030204" pitchFamily="34" charset="0"/>
              </a:rPr>
              <a:t>Exemplification materials:</a:t>
            </a:r>
          </a:p>
          <a:p>
            <a:pPr marL="742950" lvl="1" indent="-285750" algn="l">
              <a:buFont typeface="Arial" panose="020B0604020202020204" pitchFamily="34" charset="0"/>
              <a:buChar char="•"/>
            </a:pPr>
            <a:r>
              <a:rPr lang="en-GB" sz="1000" b="0" dirty="0">
                <a:solidFill>
                  <a:schemeClr val="tx1"/>
                </a:solidFill>
              </a:rPr>
              <a:t>are provided as a non-statutory guide for practitioners to support the EYFSP assessment process</a:t>
            </a:r>
          </a:p>
          <a:p>
            <a:pPr marL="742950" lvl="1" indent="-285750" algn="l">
              <a:buFont typeface="Arial" panose="020B0604020202020204" pitchFamily="34" charset="0"/>
              <a:buChar char="•"/>
            </a:pPr>
            <a:r>
              <a:rPr lang="en-GB" sz="1000" b="0" dirty="0">
                <a:solidFill>
                  <a:schemeClr val="tx1"/>
                </a:solidFill>
              </a:rPr>
              <a:t>demonstrate the expected level of development for each of the ELGs</a:t>
            </a:r>
          </a:p>
          <a:p>
            <a:pPr marL="742950" lvl="1" indent="-285750" algn="l">
              <a:buFont typeface="Arial" panose="020B0604020202020204" pitchFamily="34" charset="0"/>
              <a:buChar char="•"/>
            </a:pPr>
            <a:r>
              <a:rPr lang="en-GB" sz="1000" b="0" dirty="0">
                <a:solidFill>
                  <a:schemeClr val="tx1"/>
                </a:solidFill>
              </a:rPr>
              <a:t>illustrate how information can be gathered to support EYFS profile judgements using a variety of evidence and forms of presentation but set out that there is no prescribed method of gathering evidence, nor any expectation that it should be recorded as shown in the documents. </a:t>
            </a:r>
            <a:endParaRPr lang="en-GB" sz="1600" b="0" dirty="0">
              <a:solidFill>
                <a:schemeClr val="tx1"/>
              </a:solidFill>
              <a:ea typeface="Calibri" panose="020F0502020204030204" pitchFamily="34" charset="0"/>
            </a:endParaRPr>
          </a:p>
          <a:p>
            <a:pPr marL="285750" indent="-285750">
              <a:buFont typeface="Arial" panose="020B0604020202020204" pitchFamily="34" charset="0"/>
              <a:buChar char="•"/>
            </a:pPr>
            <a:r>
              <a:rPr lang="en-GB" sz="1600" b="0" dirty="0">
                <a:ea typeface="Calibri" panose="020F0502020204030204" pitchFamily="34" charset="0"/>
              </a:rPr>
              <a:t>Learning journeys (for the communication and language and literacy ELGs) are provided </a:t>
            </a:r>
            <a:r>
              <a:rPr lang="en-GB" sz="1600" b="0" dirty="0"/>
              <a:t>as a non-statutory template to illustrate how a child might progress through an ELG and how their attainment can be recorded</a:t>
            </a:r>
          </a:p>
          <a:p>
            <a:pPr marL="285750" lvl="0" indent="-285750">
              <a:buFont typeface="Arial" panose="020B0604020202020204" pitchFamily="34" charset="0"/>
              <a:buChar char="•"/>
            </a:pPr>
            <a:endParaRPr lang="en-GB" sz="1600" b="0" dirty="0">
              <a:ea typeface="Calibri" panose="020F0502020204030204" pitchFamily="34" charset="0"/>
            </a:endParaRPr>
          </a:p>
          <a:p>
            <a:pPr marL="228600">
              <a:spcAft>
                <a:spcPts val="0"/>
              </a:spcAft>
            </a:pPr>
            <a:endParaRPr lang="en-GB" sz="1600" b="0" dirty="0">
              <a:ea typeface="Calibri" panose="020F0502020204030204" pitchFamily="34" charset="0"/>
            </a:endParaRPr>
          </a:p>
          <a:p>
            <a:pPr marL="514350" indent="-285750">
              <a:spcAft>
                <a:spcPts val="0"/>
              </a:spcAft>
              <a:buFont typeface="Arial" panose="020B0604020202020204" pitchFamily="34" charset="0"/>
              <a:buChar char="•"/>
            </a:pPr>
            <a:endParaRPr lang="en-GB" sz="1600" b="0" dirty="0">
              <a:ea typeface="Calibri" panose="020F0502020204030204" pitchFamily="34" charset="0"/>
            </a:endParaRPr>
          </a:p>
          <a:p>
            <a:pPr marL="228600">
              <a:spcAft>
                <a:spcPts val="0"/>
              </a:spcAft>
            </a:pPr>
            <a:endParaRPr lang="en-GB" sz="1600" b="0" dirty="0">
              <a:ea typeface="Calibri" panose="020F0502020204030204" pitchFamily="34" charset="0"/>
            </a:endParaRPr>
          </a:p>
          <a:p>
            <a:pPr marL="228600">
              <a:spcAft>
                <a:spcPts val="0"/>
              </a:spcAft>
            </a:pPr>
            <a:endParaRPr lang="en-GB" sz="1600" b="0" dirty="0">
              <a:ea typeface="Calibri" panose="020F0502020204030204" pitchFamily="34" charset="0"/>
            </a:endParaRPr>
          </a:p>
          <a:p>
            <a:pPr marL="228600">
              <a:spcAft>
                <a:spcPts val="0"/>
              </a:spcAft>
            </a:pPr>
            <a:endParaRPr lang="en-GB" sz="1600" b="0" dirty="0">
              <a:ea typeface="Calibri" panose="020F0502020204030204" pitchFamily="34" charset="0"/>
            </a:endParaRPr>
          </a:p>
          <a:p>
            <a:pPr marL="228600">
              <a:spcAft>
                <a:spcPts val="0"/>
              </a:spcAft>
            </a:pPr>
            <a:endParaRPr lang="en-GB" sz="1600" b="0" dirty="0">
              <a:ea typeface="Calibri" panose="020F0502020204030204" pitchFamily="34" charset="0"/>
            </a:endParaRPr>
          </a:p>
          <a:p>
            <a:endParaRPr lang="en-GB" b="0" dirty="0"/>
          </a:p>
        </p:txBody>
      </p:sp>
      <p:pic>
        <p:nvPicPr>
          <p:cNvPr id="60" name="Picture 5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22885" y="926620"/>
            <a:ext cx="1083994" cy="638070"/>
          </a:xfrm>
          <a:prstGeom prst="rect">
            <a:avLst/>
          </a:prstGeom>
        </p:spPr>
      </p:pic>
      <p:graphicFrame>
        <p:nvGraphicFramePr>
          <p:cNvPr id="3" name="Diagram 2"/>
          <p:cNvGraphicFramePr/>
          <p:nvPr/>
        </p:nvGraphicFramePr>
        <p:xfrm>
          <a:off x="132435" y="700706"/>
          <a:ext cx="8896852" cy="98899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Slide Number Placeholder 6"/>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796F48B-7433-4334-B2B8-BE6D9033002E}" type="slidenum">
              <a:rPr lang="en-GB" smtClean="0"/>
              <a:pPr/>
              <a:t>9</a:t>
            </a:fld>
            <a:endParaRPr lang="en-GB" dirty="0"/>
          </a:p>
        </p:txBody>
      </p:sp>
      <p:pic>
        <p:nvPicPr>
          <p:cNvPr id="2" name="Picture 1"/>
          <p:cNvPicPr>
            <a:picLocks noChangeAspect="1"/>
          </p:cNvPicPr>
          <p:nvPr/>
        </p:nvPicPr>
        <p:blipFill rotWithShape="1">
          <a:blip r:embed="rId9"/>
          <a:srcRect l="35980" t="24268" r="35857" b="15513"/>
          <a:stretch/>
        </p:blipFill>
        <p:spPr>
          <a:xfrm>
            <a:off x="837422" y="4145957"/>
            <a:ext cx="1163627" cy="1658786"/>
          </a:xfrm>
          <a:prstGeom prst="rect">
            <a:avLst/>
          </a:prstGeom>
        </p:spPr>
      </p:pic>
      <p:pic>
        <p:nvPicPr>
          <p:cNvPr id="8" name="Picture 7"/>
          <p:cNvPicPr>
            <a:picLocks noChangeAspect="1"/>
          </p:cNvPicPr>
          <p:nvPr/>
        </p:nvPicPr>
        <p:blipFill rotWithShape="1">
          <a:blip r:embed="rId10"/>
          <a:srcRect l="36189" t="15160" r="36107" b="25939"/>
          <a:stretch/>
        </p:blipFill>
        <p:spPr>
          <a:xfrm>
            <a:off x="2123728" y="4887115"/>
            <a:ext cx="1167870" cy="1655340"/>
          </a:xfrm>
          <a:prstGeom prst="rect">
            <a:avLst/>
          </a:prstGeom>
        </p:spPr>
      </p:pic>
      <p:pic>
        <p:nvPicPr>
          <p:cNvPr id="9" name="Picture 8"/>
          <p:cNvPicPr>
            <a:picLocks noChangeAspect="1"/>
          </p:cNvPicPr>
          <p:nvPr/>
        </p:nvPicPr>
        <p:blipFill rotWithShape="1">
          <a:blip r:embed="rId11"/>
          <a:srcRect l="36036" t="23353" r="36046" b="16647"/>
          <a:stretch/>
        </p:blipFill>
        <p:spPr>
          <a:xfrm>
            <a:off x="3457857" y="4340789"/>
            <a:ext cx="1197211" cy="1715348"/>
          </a:xfrm>
          <a:prstGeom prst="rect">
            <a:avLst/>
          </a:prstGeom>
        </p:spPr>
      </p:pic>
      <p:pic>
        <p:nvPicPr>
          <p:cNvPr id="10" name="Picture 9"/>
          <p:cNvPicPr>
            <a:picLocks noChangeAspect="1"/>
          </p:cNvPicPr>
          <p:nvPr/>
        </p:nvPicPr>
        <p:blipFill rotWithShape="1">
          <a:blip r:embed="rId12"/>
          <a:srcRect l="35980" t="31094" r="36965" b="8449"/>
          <a:stretch/>
        </p:blipFill>
        <p:spPr>
          <a:xfrm>
            <a:off x="4881869" y="4725144"/>
            <a:ext cx="1158879" cy="1726453"/>
          </a:xfrm>
          <a:prstGeom prst="rect">
            <a:avLst/>
          </a:prstGeom>
        </p:spPr>
      </p:pic>
      <p:pic>
        <p:nvPicPr>
          <p:cNvPr id="11" name="Picture 10"/>
          <p:cNvPicPr>
            <a:picLocks noChangeAspect="1"/>
          </p:cNvPicPr>
          <p:nvPr/>
        </p:nvPicPr>
        <p:blipFill rotWithShape="1">
          <a:blip r:embed="rId13"/>
          <a:srcRect l="35878" t="33916" r="35843" b="4615"/>
          <a:stretch/>
        </p:blipFill>
        <p:spPr>
          <a:xfrm rot="5400000">
            <a:off x="6736968" y="4001734"/>
            <a:ext cx="1871988" cy="2712649"/>
          </a:xfrm>
          <a:prstGeom prst="rect">
            <a:avLst/>
          </a:prstGeom>
        </p:spPr>
      </p:pic>
      <p:sp>
        <p:nvSpPr>
          <p:cNvPr id="19" name="Title 1">
            <a:extLst>
              <a:ext uri="{FF2B5EF4-FFF2-40B4-BE49-F238E27FC236}">
                <a16:creationId xmlns:a16="http://schemas.microsoft.com/office/drawing/2014/main" id="{705F135C-6095-40F7-9206-5780AF388318}"/>
              </a:ext>
            </a:extLst>
          </p:cNvPr>
          <p:cNvSpPr txBox="1">
            <a:spLocks/>
          </p:cNvSpPr>
          <p:nvPr/>
        </p:nvSpPr>
        <p:spPr>
          <a:xfrm>
            <a:off x="539552" y="116632"/>
            <a:ext cx="8316913" cy="720030"/>
          </a:xfrm>
          <a:prstGeom prst="rect">
            <a:avLst/>
          </a:prstGeom>
        </p:spPr>
        <p:txBody>
          <a:bodyPr vert="horz" lIns="91440" tIns="45720" rIns="91440" bIns="45720" rtlCol="0" anchor="ctr">
            <a:noAutofit/>
          </a:bodyPr>
          <a:lstStyle>
            <a:lvl1pPr algn="l" defTabSz="914400" rtl="0" eaLnBrk="1" latinLnBrk="0" hangingPunct="1">
              <a:spcBef>
                <a:spcPct val="0"/>
              </a:spcBef>
              <a:buNone/>
              <a:defRPr lang="en-GB" sz="3200" b="1" kern="1200" dirty="0">
                <a:solidFill>
                  <a:srgbClr val="104F75"/>
                </a:solidFill>
                <a:latin typeface="+mj-lt"/>
                <a:ea typeface="+mj-ea"/>
                <a:cs typeface="+mj-cs"/>
              </a:defRPr>
            </a:lvl1pPr>
          </a:lstStyle>
          <a:p>
            <a:pPr>
              <a:defRPr/>
            </a:pPr>
            <a:r>
              <a:rPr lang="en-GB" altLang="en-US" sz="2800" dirty="0">
                <a:latin typeface="+mn-lt"/>
                <a:cs typeface="Calibri" panose="020F0502020204030204" pitchFamily="34" charset="0"/>
              </a:rPr>
              <a:t>Current exemplification materials </a:t>
            </a:r>
          </a:p>
        </p:txBody>
      </p:sp>
    </p:spTree>
    <p:extLst>
      <p:ext uri="{BB962C8B-B14F-4D97-AF65-F5344CB8AC3E}">
        <p14:creationId xmlns:p14="http://schemas.microsoft.com/office/powerpoint/2010/main" val="15649371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C52BCC9A8A1D542A60B4A9F2B7DFC89" ma:contentTypeVersion="9" ma:contentTypeDescription="Create a new document." ma:contentTypeScope="" ma:versionID="67c37a77fcab610625c50d208fa77ae4">
  <xsd:schema xmlns:xsd="http://www.w3.org/2001/XMLSchema" xmlns:xs="http://www.w3.org/2001/XMLSchema" xmlns:p="http://schemas.microsoft.com/office/2006/metadata/properties" xmlns:ns3="7fbfb330-7862-4f23-9d89-d6b83000d0af" xmlns:ns4="b98b2d55-9dde-4c48-bded-d5b727847824" targetNamespace="http://schemas.microsoft.com/office/2006/metadata/properties" ma:root="true" ma:fieldsID="b7eca367cdeafe0060eaca1a38e5b8d3" ns3:_="" ns4:_="">
    <xsd:import namespace="7fbfb330-7862-4f23-9d89-d6b83000d0af"/>
    <xsd:import namespace="b98b2d55-9dde-4c48-bded-d5b727847824"/>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fbfb330-7862-4f23-9d89-d6b83000d0a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b98b2d55-9dde-4c48-bded-d5b727847824"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FFBED82-CDE8-48C2-8AA6-27594CCB46D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fbfb330-7862-4f23-9d89-d6b83000d0af"/>
    <ds:schemaRef ds:uri="b98b2d55-9dde-4c48-bded-d5b72784782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18918D8-6743-472F-9133-546308218B28}">
  <ds:schemaRefs>
    <ds:schemaRef ds:uri="http://schemas.microsoft.com/sharepoint/v3/contenttype/forms"/>
  </ds:schemaRefs>
</ds:datastoreItem>
</file>

<file path=customXml/itemProps3.xml><?xml version="1.0" encoding="utf-8"?>
<ds:datastoreItem xmlns:ds="http://schemas.openxmlformats.org/officeDocument/2006/customXml" ds:itemID="{9FD3942E-F7FA-4AD8-9A69-5FDFB1F490D1}">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1737</TotalTime>
  <Words>2598</Words>
  <Application>Microsoft Office PowerPoint</Application>
  <PresentationFormat>On-screen Show (4:3)</PresentationFormat>
  <Paragraphs>292</Paragraphs>
  <Slides>27</Slides>
  <Notes>23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Calibri</vt:lpstr>
      <vt:lpstr>Wingdings</vt:lpstr>
      <vt:lpstr>Office Theme</vt:lpstr>
      <vt:lpstr>Open Market Engagement – Early Years Foundation Stage (EYFS) reforms </vt:lpstr>
      <vt:lpstr>Agenda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Department for Education</dc:title>
  <dc:creator>Publishing.TEAM@education.gsi.gov.uk</dc:creator>
  <cp:lastModifiedBy>SIMPSON, Kerry</cp:lastModifiedBy>
  <cp:revision>69</cp:revision>
  <dcterms:created xsi:type="dcterms:W3CDTF">2013-06-06T10:14:36Z</dcterms:created>
  <dcterms:modified xsi:type="dcterms:W3CDTF">2020-02-20T09:44:08Z</dcterms:modified>
  <cp:category>Master-Pres-v1.0</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0x0101006C52BCC9A8A1D542A60B4A9F2B7DFC89</vt:lpwstr>
  </property>
  <property fmtid="{D5CDD505-2E9C-101B-9397-08002B2CF9AE}" pid="3" name="IWPOrganisationalUnit">
    <vt:lpwstr>2;#DfE|cc08a6d4-dfde-4d0f-bd85-069ebcef80d5</vt:lpwstr>
  </property>
  <property fmtid="{D5CDD505-2E9C-101B-9397-08002B2CF9AE}" pid="4" name="IWPSiteType">
    <vt:lpwstr/>
  </property>
  <property fmtid="{D5CDD505-2E9C-101B-9397-08002B2CF9AE}" pid="5" name="IWPRightsProtectiveMarking">
    <vt:lpwstr>1;#Official|0884c477-2e62-47ea-b19c-5af6e91124c5</vt:lpwstr>
  </property>
  <property fmtid="{D5CDD505-2E9C-101B-9397-08002B2CF9AE}" pid="6" name="IWPOwner">
    <vt:lpwstr>3;#DfE|a484111e-5b24-4ad9-9778-c536c8c88985</vt:lpwstr>
  </property>
  <property fmtid="{D5CDD505-2E9C-101B-9397-08002B2CF9AE}" pid="7" name="IWPFunction">
    <vt:lpwstr/>
  </property>
  <property fmtid="{D5CDD505-2E9C-101B-9397-08002B2CF9AE}" pid="8" name="IWPSubject">
    <vt:lpwstr/>
  </property>
  <property fmtid="{D5CDD505-2E9C-101B-9397-08002B2CF9AE}" pid="9" name="_dlc_DocIdItemGuid">
    <vt:lpwstr>1ce34320-805e-46a6-9310-c603b33227b4</vt:lpwstr>
  </property>
  <property fmtid="{D5CDD505-2E9C-101B-9397-08002B2CF9AE}" pid="10" name="Order">
    <vt:r8>1418000</vt:r8>
  </property>
  <property fmtid="{D5CDD505-2E9C-101B-9397-08002B2CF9AE}" pid="11" name="f">
    <vt:lpwstr/>
  </property>
  <property fmtid="{D5CDD505-2E9C-101B-9397-08002B2CF9AE}" pid="12" name="IconOverlay">
    <vt:lpwstr/>
  </property>
</Properties>
</file>

<file path=docProps/thumbnail.jpeg>
</file>